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91" r:id="rId2"/>
    <p:sldId id="392" r:id="rId3"/>
    <p:sldId id="340" r:id="rId4"/>
    <p:sldId id="341" r:id="rId5"/>
    <p:sldId id="342" r:id="rId6"/>
    <p:sldId id="343" r:id="rId7"/>
    <p:sldId id="344" r:id="rId8"/>
    <p:sldId id="393" r:id="rId9"/>
    <p:sldId id="394" r:id="rId10"/>
    <p:sldId id="345" r:id="rId11"/>
    <p:sldId id="390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95" r:id="rId20"/>
    <p:sldId id="353" r:id="rId21"/>
    <p:sldId id="360" r:id="rId22"/>
    <p:sldId id="361" r:id="rId23"/>
    <p:sldId id="362" r:id="rId24"/>
    <p:sldId id="363" r:id="rId25"/>
    <p:sldId id="364" r:id="rId26"/>
    <p:sldId id="365" r:id="rId27"/>
    <p:sldId id="388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7:39:10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16551 5533 17 0,'0'0'33'15,"0"0"32"1,0 28-47-16,-12 5-3 16,0 14-4-16,-12 4-5 15,3 7 0-15,-3 0-1 0,2 5-2 16,3-10-1-16,4-7-1 15,2-12 0-15,6-11 0 16,7-23 0-16,14 7 0 16,-5-24-1-16,9-12 1 0,-1-12 0 15,4-11 0-15,-2-13-1 16,3-2 1-16,-4 2 0 16,0 5 0-16,-5 6 2 15,-4 10-2-15,-2 8 1 0,1 19 0 16,-8 17 0-16,7 16 0 15,-1 14 0-15,1 12 0 16,5 7-3-16,4 7 2 16,5 5 0-16,0-1 1 15,2-2-2-15,4-7 0 16,-5-10-1 0,-1-7-4-16,-1-5-2 15,-12-13-8-15,5-5-18 16,-13-11-8-16,0 0 0 15,-8-10 2-15</inkml:trace>
  <inkml:trace contextRef="#ctx0" brushRef="#br0" timeOffset="138.0267">16455 5836 56 0,'0'-9'40'0,"15"5"0"15,18-2-13-15,12 2-18 16,14 4-38-16,-6-10-3 15,17 3-5-15,-1-17-1 16</inkml:trace>
  <inkml:trace contextRef="#ctx0" brushRef="#br0" timeOffset="953.7882">22398 5598 26 0,'4'-20'37'15,"6"8"0"-15,-10 0-10 16,0 12-6-16,0 0-4 16,-2 12-5-16,2 19-2 15,-4 7-4-15,4 16-2 0,-7 7-1 16,0 6 0-16,0 2-1 15,3 1 0-15,4-10-1 16,-5-9-1-16,8-10-3 16,-3-14-3-16,4-5-6 15,-4-22-8-15,0 0-14 16,5-12-6 0,-10-8-1-16,5 1 1 15</inkml:trace>
  <inkml:trace contextRef="#ctx0" brushRef="#br0" timeOffset="1454.898">22299 5728 33 0,'23'-14'35'0,"2"-4"-5"16,11-1-7-16,11 5-4 15,-2 4-4-15,10 10-2 16,-9 0-4 0,5 10-3-16,-19 6-2 15,-8 5-1-15,-20 3-1 16,-16-1-1-16,-16 0 1 16,-5-6-1-16,-7-5 0 15,-1-1 0-15,6-8 0 16,5-3-1-16,13-3-1 15,17 3 1-15,17-7 0 0,7 11-1 16,10 6 1-16,6 3 0 16,6 7 0-16,0 7 1 15,-5 6 0-15,-13 3 0 16,-15-2 0-16,-13 2 0 16,-19-6 1-16,-14-2-1 0,-15-3 0 15,-7-8-1-15,-7-5 1 0,5-3 0 16,2-7-1-1,8-2 0-15,8-4 0 0,9 1 0 16,9-1 0-16,9 1 0 16,12 3-1-16,0 0-2 15,0 0-9-15,10 0-28 32,2-6-1-32,5 6 1 0,1-18-2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1:3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15820 11420 806 0,'-3'1'369'15,"-6"1"-152"-15,3 24-88 16,-3 16-21-16,4 38-18 16,2 25-17-16,8 27-34 15,3 9-21-15,4 2-10 16,1-13 0-16,0-29 0 16,1-16-24-16,0-29-100 15,-3-9-83-15</inkml:trace>
  <inkml:trace contextRef="#ctx0" brushRef="#br0" timeOffset="240.9704">15645 12275 857 0,'-3'-4'412'0,"3"2"-225"15,4 5-60-15,-4-3-53 16,2 4-27-16,13 22 31 15,41 31 1-15,-24-32-23 16,4-3-6-16,2-14 15 16,3-8-1-16,3-15-5 15,1-7-3-15,-4-8-23 16,-7-3 8-16,-15 2-159 16,-2 4-446-16</inkml:trace>
  <inkml:trace contextRef="#ctx0" brushRef="#br0" timeOffset="792.0615">15289 10288 735 0,'-5'-4'398'0,"-2"-2"-96"0,-1 12-78 15,3 17-91-15,1 11-28 16,0 18-27-16,-12-6-11 16,11 30-24-16,1 4-13 15,4 3-13-15,9 10-5 16,-7-33 1-16,4-10-17 15,-4-24-105-15,2-8-105 16</inkml:trace>
  <inkml:trace contextRef="#ctx0" brushRef="#br0" timeOffset="957.9382">15209 10305 838 0,'7'-12'366'0,"15"-4"-185"16,7 2-92-16,18 7-66 16,12 5-11-16,13-1-7 15,4 1-34-15</inkml:trace>
  <inkml:trace contextRef="#ctx0" brushRef="#br0" timeOffset="1197.9397">15211 10642 756 0,'6'1'349'16,"9"2"-135"-16,8-3-58 15,17-8-40-15,4 1-32 16,10-3-42-16,2 1-16 0,-2 3-93 16,-3 2-198-16</inkml:trace>
  <inkml:trace contextRef="#ctx0" brushRef="#br0" timeOffset="1630.9749">15561 10840 1068 0,'-2'-1'451'0,"8"4"-256"16,7 1-62-16,5 8-78 15,3 0-8-15,2 9-18 16,0 1-7-16,1 3-14 16,3 3-52-16,-7-8-192 15,0-1-168-15</inkml:trace>
  <inkml:trace contextRef="#ctx0" brushRef="#br0" timeOffset="1798.8669">15750 10819 1090 0,'-16'9'488'0,"-25"14"-236"16,-3 1-70-16,2 6-99 0,-2-1-32 15,6 1-34-15,8 0-60 16,8-7-228-16</inkml:trace>
  <inkml:trace contextRef="#ctx0" brushRef="#br0" timeOffset="3352.2924">16086 10367 686 0,'-16'12'341'16,"-23"23"-113"-16,-3 12-57 15,-1 19-75-15,6 10-31 16,21 6-44-16,13-3-10 16,28-11-11-16,11-12-3 15,17-17 3-15,4-10 3 16,-4-11-89-16,-3-4-116 0</inkml:trace>
  <inkml:trace contextRef="#ctx0" brushRef="#br0" timeOffset="4121.95">16179 10567 711 0,'0'-1'351'0,"1"1"-128"16,6 3-51-16,8 8-73 16,8 5-27-16,15 9-30 15,6 4-14-15,10 6-15 16,0-3-2-16,-14-1-71 16,-1 1-87-16</inkml:trace>
  <inkml:trace contextRef="#ctx0" brushRef="#br0" timeOffset="4332.0775">16464 10561 887 0,'-12'6'403'0,"-18"8"-188"0,2 7-62 15,2 4-71-15,-3 2-24 16,5 1-29-16,-1-1-10 16,6-9-20-16,4 2-50 15,4-7-200-15</inkml:trace>
  <inkml:trace contextRef="#ctx0" brushRef="#br0" timeOffset="4598.6551">16474 10377 869 0,'9'-7'407'0,"13"-6"-167"16,9 9-88-16,9 14-90 15,5 11-19-15,0 24-19 16,-9 10-6-16,-15 27 0 16,-11 9 1-16,-15 8 1 15,-8-3-1-15,-7-25-3 16,4-6-17-16,4-26-195 16</inkml:trace>
  <inkml:trace contextRef="#ctx0" brushRef="#br0" timeOffset="4971.2713">16921 10557 839 0,'0'0'386'0,"10"1"-159"16,8-1-92-16,16 2-88 16,11 2-12-16,5-1-20 15,2 3-5-15,-5-1-62 16,-7-5-97-16</inkml:trace>
  <inkml:trace contextRef="#ctx0" brushRef="#br0" timeOffset="5154.9112">16944 10786 588 0,'9'3'356'0,"7"-2"8"0,16-4-247 15,6-1-20-15,11-4-55 16,4 2 2-16,3 5-343 15</inkml:trace>
  <inkml:trace contextRef="#ctx0" brushRef="#br0" timeOffset="5882.9596">17784 10369 453 0,'4'0'260'0,"2"1"-12"16,-6 1-13-16,-1-2-39 15,-1 0-34-15,-13 4-72 16,-40 13-24-16,23-16-37 16,2-2-8-16,-1-4-10 15,1 0-4-15,9 0-6 16,-1 5-1-16,6 4-8 16,4 5-2-16,2 5 2 15,-2 3 0-15,4 5 2 16,-2 1 1-16,0-1 1 15,4-1 0-15,6-1 1 16,0-6 0-16,7-1 0 16,0-9 1-16,1-12 2 15,8 0 0-15,2-8-1 0,10 2-1 16,9 4 2-16,2 4 0 16,12 8 1-16,-5 9 2 15,-5 12 2-15,-6 5 4 16,-22 11 28-16,-9 3 19 15,-20 5 31-15,-9 1 7 16,-14-4-17-16,-7-8-15 16,-3-11-24-16,0-11-7 0,1-18-9 15,4-6-7-15,6-13-13 16,6-1-5-16,15 1-39 16,8 2-38-16,12 7-98 15,7 2-106-15</inkml:trace>
  <inkml:trace contextRef="#ctx0" brushRef="#br0" timeOffset="6865.0106">20388 14392 666 0,'11'-7'278'16,"12"-17"-127"-16,10-11 0 0,16-36 28 15,10-15-18-15,33-27-47 16,16-12-29-16,20-11-44 16,-2 1-13-16,0 7-16 15,-12 10-3-15,-30 29-3 16,-10 19-34-16,-43 29-139 16,-13 18-179-16</inkml:trace>
  <inkml:trace contextRef="#ctx0" brushRef="#br0" timeOffset="7243.9386">20543 13938 550 0,'-3'6'287'16,"-10"11"-18"-16,-6 13-146 0,-6 19-44 15,-6 9 4-15,-3 12-26 16,1-1-22-16,2-7-24 15,5-12 11-15,18-18 27 16,8-9 17-16,17-17 36 16,14-2 1-16,7-11 0 15,9-3-16-15,16 0-30 16,1-8-16-16,15-5-25 16,1-3-66-16,-1-9-477 15</inkml:trace>
  <inkml:trace contextRef="#ctx0" brushRef="#br0" timeOffset="14813.8234">18741 12649 409 0,'-3'-8'298'0,"-4"-6"63"0,-2 2-92 15,-5 2-67-15,-1 7-20 16,-2 1-54-16,1 4-27 16,-2 10-53-16,2 1-27 15,3 10-27-15,3 2-6 16,10 0-4-16,1 4 2 15,12-3 1-15,4-3 1 16,10-6 3-16,0-8 2 0,7-12 6 16,3-6 1-16,-4-8 10 15,-2-5 6-15,-13-6 20 16,-8 0 19-16,-12 1 42 16,-8 1 18-16,-8 11 6 15,-7 1-13-15,-5 8-39 16,-3 5-20-16,3 1-29 15,3 2-10-15,5 7-19 16,3 4-9-16,10 5-6 16,3 4 0-16,7 3 5 15,8-1 4-15,6-3 7 16,0-3 0-16,4-5 0 16,3-2 1-16,5-7 2 15,0-6 3-15,4-8 5 16,-1-5 4-16,-4-6 5 0,-3-5 3 15,-18-5 9-15,-3-2 3 16,-13 3 14-16,-8 6 0 16,-10 6-3-16,-5 6 1 15,-2 7-10-15,1 2-7 16,7 10-16-16,5 8-8 16,6 9-16-16,4 6-1 0,10 5 1 15,0-4 0-15,13-4 4 16,5-3 2-16,7-7 5 15,4-3 0-15,6-8 4 16,3-3 1-16,-3-9 1 16,-1-5 3-16,-9-9 5 15,-4-4 5-15,-12-6 10 16,-7-5 2-16,-11 5 4 16,-7 4-2-16,-13 4 6 15,1 8 2-15,-4 11-8 16,5 3-5-16,7 11-22 15,4 2-10-15,7 3-8 16,3 5 0-16,9 1 3 16,2 2 2-16,12-6 4 15,3-4 2-15,5-8 6 16,5-4 4-16,-2-7 5 16,-2-7 4-16,-6-6 4 15,-4-3 2-15,-12-1 4 16,-4 1 2-16,-12 4-2 0,-5 3-4 15,-7 5-9-15,0 6-6 16,0 6 13-16,7 1-72 16,7 9-199-16</inkml:trace>
  <inkml:trace contextRef="#ctx0" brushRef="#br0" timeOffset="15566.7847">17638 13014 809 0,'-10'3'353'0,"-17"5"-141"0,-3 9-64 16,-3 16-53-16,-2 7-21 15,11 17-62-15,10 5-10 16,14-1-9-16,13-5 0 15,14-12 3-15,2-10 0 16,5-16 16-16,-3-4-57 16,-2-9-272-16</inkml:trace>
  <inkml:trace contextRef="#ctx0" brushRef="#br0" timeOffset="15826.233">17794 13098 1016 0,'-4'0'440'15,"-5"-4"-239"-15,1 9-114 16,-5 4-26-16,1 4-44 16,2 8-10-16,3 3-10 15,5-3-5-15,8 3-3 16,3-5 1-16,6-3 3 15,4-3 2-15,4-8 4 16,0-3 1-16,2-5-43 16,-1-5-46-16,-5-3-189 0,-2-3-168 15</inkml:trace>
  <inkml:trace contextRef="#ctx0" brushRef="#br0" timeOffset="15992.2803">17901 13095 460 0,'-2'-2'316'0,"-4"2"9"15,4 6-155-15,0-6-43 16,2 2-39-16,0 25 6 0,0 36-21 16,0-21 0-16,-2-1-13 15,2 1-19-15,0-9-18 16,5-2-9-16,-2-15-115 16,3-3-163-16</inkml:trace>
  <inkml:trace contextRef="#ctx0" brushRef="#br0" timeOffset="16192.637">18061 13311 942 0,'0'5'422'0,"5"8"-179"15,-5 4-77-15,-4 2-35 16,0 2-38-16,-6 1-45 0,7 0-23 16,-4-7-182-16</inkml:trace>
  <inkml:trace contextRef="#ctx0" brushRef="#br0" timeOffset="16653.8759">18349 13038 579 0,'0'0'350'0,"-1"-4"-36"15,-6 4-82-15,6 0-103 16,-5-1-48-16,-22 0-52 15,-32 0-9-15,32 4-12 16,1-3-7-16,9 6-9 16,3-1-6-16,7 0-7 15,1 8 2-15,1-8 4 16,0-1 3-16,4 4 7 16,2 1 3-16,0 3 2 15,0 5 3-15,0 1 11 16,-3-2 0-16,3 0-3 15,5-4-2-15,4-9-9 0,6-4 0 16,8-5 0-16,3-2-1 16,5 2-1-16,3 6 2 15,-2 3 21-15,-2 8 9 16,-8 8 24-16,-11-1 15 16,-14 7 4-16,-7 1-3 15,-17-2-17-15,-1 0-15 16,-4-9-29-16,0-6-40 0,6-9-172 15</inkml:trace>
  <inkml:trace contextRef="#ctx0" brushRef="#br0" timeOffset="16920.0047">18371 12912 1233 0,'10'4'486'0,"15"9"-326"15,5 5-44-15,4 16-38 16,-1 9-21-16,-11 18-30 16,-11 7-5-16,-10 7-2 15,-5 1-1-15,-12-12 2 0,-1-9 2 16,-9-16-2-16,3-6 12 15,0-13-118-15,2-6-95 16</inkml:trace>
  <inkml:trace contextRef="#ctx0" brushRef="#br0" timeOffset="18477.9686">21693 16614 266 0,'2'-1'167'0,"1"-5"21"0,-1 1 6 16,-5-5 26-16,-1-3 6 16,-6 6-11-16,-3-3-2 15,-7 4-40-15,-1 4-30 16,-3 1-49-16,2 7-29 15,0 6-33-15,5 6-10 16,3 5-19-16,6 2-3 16,10 3-8-16,2-2 0 15,13-2 2-15,6-4 1 16,6-14 2-16,8-3 1 0,4-13 6 16,0-6 2-16,-5-12 11 15,-9-5 3-15,-10-4 9 16,-6 2 20-16,-11 6 38 15,-5 7 16-15,-17 7 21 16,-8 6-10-16,-10 7-32 16,-3 2-16-16,3 8-35 15,4 0-14-15,7 8-17 16,3 4-6-16,11 6-3 16,3 5-1-16,14 5-2 15,7-4-2-15,12-4-1 16,9-3 1-16,8-11 2 15,4-2 4-15,-1-12 4 16,-5-2 4-16,-7-12 6 16,-6-7 3-16,-10-7 5 15,-5-5 4-15,-11 2 4 0,-8 1 0 16,-12 9 1-16,-3 7-4 16,-10 8 1-16,-1 6-4 15,5 10-5-15,2 0-2 16,8 4-12-16,6 5-2 15,7 2-1-15,3 1-1 16,12 2-2-16,3-6 0 16,8-6-1-16,6-1 1 0,4-10 2 15,1-2 1-15,2-11 4 16,-3-7 2-16,-7-6 4 16,-7-2 5-16,-11 5 7 15,-5 4 4-15,-14 9-13 16,-6 3 25-16,-6 6 2 15,0 3-1-15,5 0 10 16,6-3-28-16,8 0-13 16,7 3-5-16,3-3-5 15,3 3-4-15,-3-3-20 16,0 0-34-16,0 0-147 16</inkml:trace>
  <inkml:trace contextRef="#ctx0" brushRef="#br0" timeOffset="19099.7538">22212 16981 841 0,'-19'8'406'0,"-11"14"-118"0,-8 17-163 15,2 21-27-15,13 18-40 16,5-1-24-16,15 1-29 16,6-13-2-16,9-15-20 15,7-7-38-15,11-18-126 16,6-5-122-16</inkml:trace>
  <inkml:trace contextRef="#ctx0" brushRef="#br0" timeOffset="19463.9532">22479 17202 731 0,'-6'-6'398'0,"-15"-9"-68"0,0 7-87 16,4 16-90-16,-9 3-49 16,1 13-68-16,1 6-22 15,-3 4-17-15,11 4-5 16,9-2-7-16,8-2-1 16,20-9 2-16,6-4 3 15,10-9 4-15,-2-8 6 0,-8-9 8 16,-6-10 9-16,-9-6 9 15,-10-2 30-15,-9-1 22 16,-10 1 1-16,-12 6-6 16,-6 4-35-16,-3 13-25 15,5 7-75-15,4 7-278 16</inkml:trace>
  <inkml:trace contextRef="#ctx0" brushRef="#br0" timeOffset="19660.006">22568 17391 903 0,'3'2'466'0,"4"1"-99"16,-1 6-90-16,-6 6-92 15,-6 2-43-15,-5 7-80 0,-4 6-26 16,-3 0-47-16,3 0-77 15,3-8-439-15</inkml:trace>
  <inkml:trace contextRef="#ctx0" brushRef="#br0" timeOffset="19983.8546">22749 17158 977 0,'-9'-1'440'0,"-11"2"-213"16,0 8-91-16,4 12-86 16,3 6-29-16,10 5-24 15,4 5-4-15,11-5 0 16,3-5 2-16,9-5 0 15,6-11 4-15,2-11 7 16,-2-6 13-16,-7-12 48 16,-3-5 13-16,-17-1 22 15,0-5-3-15,-16 1-45 16,-15 6-19-16,-13 7-78 0,-7 8-70 16</inkml:trace>
  <inkml:trace contextRef="#ctx0" brushRef="#br0" timeOffset="20287.7625">22887 16985 649 0,'8'0'396'0,"6"0"-19"15,2 4-98-15,13 11-90 16,1 5-47-16,10 28-52 16,-2 12-18-16,-18 21 4 15,-13 8 3-15,-28 0-9 16,-11-5-2-16,-10-9-36 15,-5-6-1-15,11-20-189 16</inkml:trace>
  <inkml:trace contextRef="#ctx0" brushRef="#br0" timeOffset="41423.8286">20038 12067 1010 0,'1'4'398'0,"-1"11"-243"16,2 9-50-16,0 25-47 15,-1 14 0-15,4 16-30 16,-3 1-11-16,-2-3 0 15,-1-8-1-15,-1-15-50 16,0-4-91-16</inkml:trace>
  <inkml:trace contextRef="#ctx0" brushRef="#br0" timeOffset="41606.5165">19984 12125 864 0,'5'-11'417'16,"13"-5"-140"-16,6-5-117 16,17 4-93-16,12 9-23 15,14 0-31-15,11 9-7 16,-1 3-44-16,-10-4-104 16</inkml:trace>
  <inkml:trace contextRef="#ctx0" brushRef="#br0" timeOffset="41806.3911">20056 12411 963 0,'3'-4'433'15,"9"-2"-195"-15,15-2-133 16,15 0-5-16,15 3-46 15,3 0-18-15,-3 5-14 16,-9 0-41-16,-9 6-308 16</inkml:trace>
  <inkml:trace contextRef="#ctx0" brushRef="#br0" timeOffset="42011.5071">20207 12572 816 0,'8'5'360'15,"15"5"-136"-15,8 3-101 16,14 9-36-16,2 0-14 16,-8 6-37-16,-4 1-8 15,-12-2-113-15,-3-8-129 0</inkml:trace>
  <inkml:trace contextRef="#ctx0" brushRef="#br0" timeOffset="42164.7725">20494 12550 1052 0,'-13'9'461'0,"-13"12"-230"15,-4 6-87-15,-3 11-73 16,-1-1-28-16,1-2-32 15,5-2-20-15,6-12-234 16</inkml:trace>
  <inkml:trace contextRef="#ctx0" brushRef="#br0" timeOffset="42444.2804">20720 12207 1255 0,'-14'4'481'0,"-20"9"-343"16,4 3-45-16,7 15-57 15,1 6-12-15,14 10-26 16,5 7-6-16,6-2 2 15,11 3 1-15,6-13 5 16,3-3-25-16,6-7-167 16,1-12-230-16</inkml:trace>
  <inkml:trace contextRef="#ctx0" brushRef="#br0" timeOffset="42614.9607">20776 12352 1154 0,'0'1'477'0,"6"5"-264"16,5 1-91-16,22 12-77 15,4 4-4-15,2 4-24 16,2 7-6-16,-10-1 27 0,-11-2-99 16,1 5-163-16</inkml:trace>
  <inkml:trace contextRef="#ctx0" brushRef="#br0" timeOffset="42793.908">21024 12370 1243 0,'-3'0'516'0,"-8"4"-318"16,-3 5-64-16,3 11-68 15,-10 3-26-15,-9 3-20 16,1 5-7-16,-9 0-36 15,1 1-66-15,14-3-293 16</inkml:trace>
  <inkml:trace contextRef="#ctx0" brushRef="#br0" timeOffset="43014.0002">21006 12173 1395 0,'4'-2'536'0,"20"5"-382"0,6 11-62 15,8 20-45-15,6 12-13 16,-11 11-11-16,-10 7-3 16,-18 0-6-16,-10-3 10 15,-10-2-137-15,0-5-89 16</inkml:trace>
  <inkml:trace contextRef="#ctx0" brushRef="#br0" timeOffset="43298.904">21404 12381 1201 0,'5'-1'501'0,"2"-5"-282"15,17 6-75-15,10-4-80 16,1 0-18-16,10 3-35 15,-7-2-4-15,-5 4-54 16,-8 2-77-16</inkml:trace>
  <inkml:trace contextRef="#ctx0" brushRef="#br0" timeOffset="43477.9355">21441 12532 1328 0,'7'2'506'0,"8"-2"-375"16,12 5-46-16,5-8-33 15,5 3-23-15,3 0-91 16,-2-7-280-16</inkml:trace>
  <inkml:trace contextRef="#ctx0" brushRef="#br0" timeOffset="43837.0298">21884 12486 1166 0,'2'0'486'0,"8"-3"-256"15,7 4-83-15,14 1-70 16,7-5-12-16,15 3-44 16,0-3-7-16,-2 2-103 15,-6 1-410-15</inkml:trace>
  <inkml:trace contextRef="#ctx0" brushRef="#br0" timeOffset="47575.29">22657 11908 407 0,'-2'3'292'16,"-2"2"14"-16,-8 0-147 15,1 0-32-15,-11 1-63 16,-2 3-15-16,-6-4-20 16,-2-3-7-16,6 1-14 15,3-1-6-15,7 3-7 16,1-4 0-16,11 3 1 16,1-3 2-16,-1-4 2 15,4 3-7-15,-1 0 9 16,0 0 6-16,1 3 7 15,0 16 8-15,2 39-7 16,2-32-5-16,-4-9-5 16,1 2-1-16,1-16-1 15,6 0 3-15,4-8 1 0,6-4 0 16,8 0-6-16,0-4-6 16,10 14 9-16,-3 4 3 15,-3 6 23-15,-3 11 18 16,-18 2 24-16,-9 6 10 15,-18 4-5-15,-8-4-10 16,-9-14-23-16,-3-5-9 0,4-15-75 16,4-6-62-1,15 1-298-15</inkml:trace>
  <inkml:trace contextRef="#ctx0" brushRef="#br0" timeOffset="47842.0962">22339 12366 916 0,'3'2'393'0,"9"0"-174"15,3 2-66-15,18 2-31 16,9-4-16-16,14-2-49 16,7 1-25-16,-1-4-19 0,-3-3 12 15,-7 0-140-15,-8-2-130 16</inkml:trace>
  <inkml:trace contextRef="#ctx0" brushRef="#br0" timeOffset="48259.7873">22403 12644 889 0,'-2'-18'374'0,"15"-11"-189"15,1 1-45-15,13 7-46 16,8 9-14-16,-3 11-42 16,6 8-19-16,-10 15-5 15,-8 11 5-15,-22 14 5 16,-16 0 2-16,-10 9-4 16,-9-7-4-16,0-11-13 15,6-4-15-15,-3-21-53 16,7-8-33-16,4-12-36 15,1-9 9-15,22-5 49 0,4-5 52 16,18 5 75-16,9 0 24 16,-1 7 20-16,3 4-9 15,2 7-19-15,-6 4-14 16,2 9-15-16,-3 7-11 16,-10 4-13-16,1 2 3 15,-4 0-107-15,0-6-133 16</inkml:trace>
  <inkml:trace contextRef="#ctx0" brushRef="#br0" timeOffset="48529.7914">22931 12237 733 0,'3'-2'419'16,"8"4"-11"-16,7 8-266 16,5 5-22-16,8 13-45 15,2 2-16-15,-1 5-36 16,-9 3-6-16,-5-2-54 15,-3-5-86-15</inkml:trace>
  <inkml:trace contextRef="#ctx0" brushRef="#br0" timeOffset="48739.7427">23123 12283 1109 0,'-10'4'524'16,"-11"3"-214"-16,4 6-167 16,-1 0-39-16,-2 3-60 15,-3 0-20-15,-1 7-14 16,-2 2-4-16,4-2-84 16,4 0-96-16</inkml:trace>
  <inkml:trace contextRef="#ctx0" brushRef="#br0" timeOffset="124296.9235">23413 12196 483 0,'0'-6'309'16,"1"-4"8"-16,-1 4-51 0,-2 6-79 16,-1 5-38-16,2-5-61 15,0 7-20-15,1 23-22 16,10 42-10-16,-6-35-18 16,-6 1-3-16,2-7-6 15,-3-3-1-15,3-6-1 16,3-3-35-16,-3-11-97 15,0-3-74-15,-2-5-278 16</inkml:trace>
  <inkml:trace contextRef="#ctx0" brushRef="#br0" timeOffset="124457.8669">23266 12363 350 0,'0'2'261'0,"-4"-2"49"15,11 3-87-15,9-3-69 16,7-1-26-16,10-3-49 0,4-1-23 16,9 1-33-16,0 1-19 15,-1-1-275-15</inkml:trace>
  <inkml:trace contextRef="#ctx0" brushRef="#br0" timeOffset="125078.8976">23776 12256 431 0,'2'-13'248'0,"7"-14"-31"15,-9-2-11-15,0 9-29 16,2 7-7-16,-7 8-28 16,5 6-17-16,-7 12-29 15,0 5-20-15,4 13-17 16,-1 7-5-16,5 10-14 15,-1 0-7-15,-3 3-12 16,1-7-5-16,-2-13-4 16,5-1-3-16,5-14-87 15,-1-1-98-15</inkml:trace>
  <inkml:trace contextRef="#ctx0" brushRef="#br0" timeOffset="125602.8725">24126 12124 772 0,'3'-3'390'0,"-3"-4"-141"0,-3 6-92 15,2 1-29-15,0 0-65 16,-2 0-23-16,-20 2-18 16,-29 2-6-16,28 1-8 15,0 1-4-15,7 1-4 16,-2 4 0-16,8 0-1 16,-2-3 0-16,2 5 0 15,2 0 0-15,-4 2 13 16,6 1 11-16,1 0 15 15,4 1 5-15,6-1-7 16,-8-5-9-16,8-2-12 16,5-3-1-16,-3-7 0 15,17 1 0-15,5-2-2 16,4-1-4-16,9 5-4 16,-4 4 5-16,-8 6 14 15,-3 5 5-15,-13 6 23 0,-6 4 13 16,-19 4 17-16,-8 0 9 15,-16-1-9-15,-8-3-16 16,-3-7-24-16,1-7-10 16,12-11-18-16,15-1-13 15,9-9-72-15,0-6-44 16,8-2-111-16,-8-4-90 16</inkml:trace>
  <inkml:trace contextRef="#ctx0" brushRef="#br0" timeOffset="138793.0504">1745 7442 640 0,'0'-7'338'15,"1"-10"-57"-15,2 8-66 16,3 9-82-16,0 5-30 15,4 18-57-15,2 7-16 16,3 28 15-16,3 9-4 16,4 19-7-16,1 6-2 15,2-8-19-15,3-4-1 16,-7-29 1-16,0-11 2 0,-3-23 10 16,-4-7 14-16,-3-15 34 15,-5-12 7-15,1-18-2 16,-5-12-12-16,2-25-36 15,4-3-9-15,0-5-15 16,4 5-5-16,3 22-4 16,-7 9-2-16,-4 22-4 15,1 6-9-15,2 16-12 16,-3 7-1-16,10 17 6 16,-1 8 9-16,1 19 11 15,8 10 1-15,-2 11 4 16,0 1 0-16,2-8 3 15,-3-9 1-15,-2-21 1 16,1-11 3-16,-4-14 28 16,-3-12 14-16,1-16 18 0,1-17 1 15,5-28-23-15,3-10-14 16,0-18-17-16,0 1-4 16,-3 11-5-16,-1 7-2 15,-7 25-4-15,-2 16-2 16,-9 18-21-16,-2 10-7 15,-3 11-129-15,1 8-89 16</inkml:trace>
  <inkml:trace contextRef="#ctx0" brushRef="#br0" timeOffset="139062.9091">2692 7653 1044 0,'-3'0'476'0,"4"-1"-201"15,11 1-105-15,13-3-115 16,14 2-4-16,18-1-26 15,1 0-11-15,5 0-8 16,-10 1-15-16,-12 1-136 0,-4 0-143 16</inkml:trace>
  <inkml:trace contextRef="#ctx0" brushRef="#br0" timeOffset="139247.8626">2781 7819 957 0,'7'1'412'0,"14"-1"-209"15,10 0-18-15,17-2-39 16,-2-2-35-16,-2 1-58 16,-3-3-2-16,-11 1-163 15</inkml:trace>
  <inkml:trace contextRef="#ctx0" brushRef="#br0" timeOffset="140273.3676">3913 6982 690 0,'-16'-21'377'15,"-12"-19"-102"-15,1 20-116 16,-2 10-45-16,4 25-72 16,8 14-25-16,-5 22-23 15,7 20-4-15,6 24-7 0,1 18 0 16,19 23 5-16,0 7 4 15,-3 6 6-15,0-4 1 16,-8-6 1-16,0-9 4 16,0-14 2-16,-6-12 21 15,-3-21 20-15,-3-11 8 16,-10-30 17-16,-3-8-9 16,2-19-9-16,0-10-6 0,6-8-23 15,3-7-36-15,7-10-153 16,5-2-343-16</inkml:trace>
  <inkml:trace contextRef="#ctx0" brushRef="#br0" timeOffset="142872.7545">3941 8637 518 0,'-8'-2'318'0,"-12"0"-25"16,-2 2-94-16,-1 7-102 15,1 8-30-15,5 9-42 16,5 5-13-16,12 2-16 15,7 0-5-15,16-3 2 16,7-9 6-16,11-13 24 16,-4-11 20-16,-6-17 56 15,-9-6 26-15,-14-9 22 16,-5-1-9-16,-6 1-49 16,-11 2-30-16,-3 16-102 0,-5 2-93 15</inkml:trace>
  <inkml:trace contextRef="#ctx0" brushRef="#br0" timeOffset="143451.7421">4230 6788 539 0,'0'-6'362'15,"-1"-3"-21"-15,-8 7-132 16,-5 4-42-16,-10 12-77 16,0 6-31-16,-2 12-34 15,1 6-15-15,16 8-17 0,4 0-3 16,13-3 1-16,12-8 0 16,11-13 4-16,1-9 3 15,12-14 6-15,-3-1 8 16,-15-12 29-16,-9-6 26 15,-23-1 19-15,-17-3-2 16,-10 7-30-16,-3 8-30 16,-2 12-29-16,9 5-39 0,8 8-280 15</inkml:trace>
  <inkml:trace contextRef="#ctx0" brushRef="#br0" timeOffset="143911.7315">4510 7491 915 0,'0'0'428'0,"-4"5"-178"0,-4 6-80 15,-3 22-109-15,3 12-10 16,4 22-18-16,6 13-11 16,1 6-7-16,1-9 3 15,4-18-1-15,-6-24-10 16,1-14-65-16,-5-14-22 15,1-12-48-15,1-5-8 16,-6-25 47-16,2-7 17 0,-9-23 45 16,-1-5 20-16,-4-10 27 15,10 4 11-15,10 15 23 16,4 5 17-16,15 19 13 16,2 7-9-16,2 11-22 15,6 3-21-15,15 8-31 16,0-1-1-16,21 5-18 15,6 4-69-15</inkml:trace>
  <inkml:trace contextRef="#ctx0" brushRef="#br0" timeOffset="144138.9925">4502 7771 758 0,'0'4'370'15,"1"2"-102"-15,4 1-72 16,26-2-104-16,8-2-9 16,20-3-47-16,10 0-18 15,3 4-109-15,-11 3-212 16</inkml:trace>
  <inkml:trace contextRef="#ctx0" brushRef="#br0" timeOffset="144346.0034">4764 8067 1442 0,'5'0'501'0,"15"5"-438"16,9 0-44-16,14 8-6 16,-2 9-2-16,-6 2 10 15,-5 3-65-15,-8 2-97 16,0-7-127-16</inkml:trace>
  <inkml:trace contextRef="#ctx0" brushRef="#br0" timeOffset="144511.9778">5020 8063 1153 0,'-10'5'513'15,"-12"2"-244"-15,-1 9-71 16,-9 6-89-16,-2 1-32 16,-4 9-51-16,-1 0-9 15,8-2-117-15,4 1-118 16</inkml:trace>
  <inkml:trace contextRef="#ctx0" brushRef="#br0" timeOffset="145322.4266">5570 7912 447 0,'0'-3'283'0,"-1"-5"0"15,-6-6-17-15,-8 2-47 16,-9-5-34-16,-10 2-50 15,-9 0-19-15,-6 7-51 16,-2 4-16-16,0 9-29 16,10 8-14-16,14 3-11 15,10 5-8-15,11 6-9 16,13-1-3-16,13-3 7 16,6-7 7-16,23-9 10 15,-5-7 3-15,8-12 7 0,-4-4 2 16,-12-17 4-16,3-5 1 15,-13-15-2-15,-3-5-2 16,-9-5-1-16,-9-3 1 16,-9 2 2-16,-2 7 0 15,-3 12 0-15,-1 8 12 16,1 21 2-16,0 8-8 0,-2 17-18 16,7 11-18-16,-1 16-6 15,3 8 2-15,9 14 13 16,-3 4 3-16,12 8 2 15,3 4 2-15,-3-8 4 16,2-7 1-16,0-17-38 16,-1-8-51-16,0-15-271 15</inkml:trace>
  <inkml:trace contextRef="#ctx0" brushRef="#br0" timeOffset="145500.0191">5783 7742 1296 0,'8'8'530'16,"8"7"-317"-16,15 10-132 15,4 5-10-15,-2 7-34 16,0 1-13-16,-11-1-5 16,2 1 6-16,-3-12-88 0,-2-3-75 15</inkml:trace>
  <inkml:trace contextRef="#ctx0" brushRef="#br0" timeOffset="145663.976">5995 7785 1270 0,'-12'6'538'0,"-11"10"-303"16,-2 4-60-16,0 9-85 15,0 5-31-15,-4 3-41 16,-5 0-9-16,5-6-42 15,2-7-69-15</inkml:trace>
  <inkml:trace contextRef="#ctx0" brushRef="#br0" timeOffset="145933.4891">6418 7786 1659 0,'18'-1'35'0,"-3"1"-8"16,24 1 19-16,7 5-5 15,1 1-21-15,2-2-7 16,-6 1-26-16,-6-3-76 16</inkml:trace>
  <inkml:trace contextRef="#ctx0" brushRef="#br0" timeOffset="146114.9932">6420 7954 658 0,'0'7'375'0,"1"-1"-23"16,8 4-125-16,19-8-88 15,3-1-16-15,18 4-56 16,0-1-12-16,0 3-29 16,-1-1-26-16</inkml:trace>
  <inkml:trace contextRef="#ctx0" brushRef="#br0" timeOffset="146824.246">7502 6991 806 0,'-10'-12'321'0,"-15"-12"-180"15,7 15-41-15,-2 16-27 16,4 11-1-16,1 27-43 16,4 19-6-16,11 41-21 15,3 20-6-15,10 25-2 16,-2 5 3-16,-2 1 3 16,-8-9 7-16,-7-11 35 15,-11-10 4-15,-8-20 18 16,-1-4 12-16,-10-19-11 0,4-8 2 15,-5-25-3 1,1-14-8-16,10-26-12 0,3-15-9 16,13-17-70-16,4-6-62 15</inkml:trace>
  <inkml:trace contextRef="#ctx0" brushRef="#br0" timeOffset="147939.0581">7666 8648 592 0,'-11'-3'355'15,"-2"-2"-63"-15,-8 6-125 16,-2 7-47-16,0 8-70 16,-2 7-19-16,14 12-25 15,5 3-4-15,19 2 0 16,10-1 1-16,12-13 10 16,7-8 0-16,5-19-5 15,1-8 47-15,-14-12 40 16,-12-10 17-16,-24 0 21 15,-18-2-44-15,-13 5-46 16,-9 3-21-16,8 7-79 16,7 4-75-16</inkml:trace>
  <inkml:trace contextRef="#ctx0" brushRef="#br0" timeOffset="148645.8668">7699 6834 639 0,'4'-1'311'16,"1"-2"-118"-16,-2 3-17 15,-4 0-45-15,-1 0-18 16,-6 21-29-16,-15 39-31 16,16-26-37-16,9 0-10 15,13-4-5-15,8-3 0 0,12-9 3 16,3-6 3-16,0-12-16 16,3 0-46-16,-11-10-128 15,-6-3-69-15,-9-8-61 16,-10-5 39-16,-5 0 163 15,-5-1 119-15,-7 7 180 16,5 6 43-16,-5 6 27 16,3 5-40-16,3 8-82 15,-1 6-28-15,3 8-29 16,6 10 2-16,-2 3-2 16,5 8-7-16,3-1-32 15,-8-5-13-15,7 1-10 16,-4-6-12-16,6 0-523 15</inkml:trace>
  <inkml:trace contextRef="#ctx0" brushRef="#br0" timeOffset="149334.8962">8641 7524 587 0,'8'-3'321'0,"8"-2"-37"15,-9 5-35-15,-10 0-72 16,-8-5-40-16,-6 7-79 15,-4-2-31-15,-10 1-17 16,0 5-3-16,-6-4-3 0,3 7 0 16,0-7-1-16,2 1-2 15,9 0-2-15,0-5-3 16,4 8-4-16,7 5-1 16,2 5-3-16,2 6-2 15,8 3-4-15,-3 3 2 16,5-1 5-16,4 0 4 15,4-8 8-15,9-4 3 0,4-8 3 16,3-4 0-16,10-4-2 16,2-2-2-16,4 6-4 15,7 5-2-15,-6 12-1 16,-6 3 4-16,-18 10 22 16,-16 2 18-16,-23 2 27 15,-6 7 3-15,-16-7-9 16,-4-4-13-16,0-13-18 15,-3-13-4-15,8-14-17 16,9-3-26-16,7-12-49 16,5-1-31-16,14-3-82 15,1-2-37-15,17 7-167 16</inkml:trace>
  <inkml:trace contextRef="#ctx0" brushRef="#br0" timeOffset="150347.9719">9722 7882 1127 0,'-9'-10'489'0,"-12"-11"-249"15,-7 0-50-15,-14-1-71 16,-3 4-26-16,-2 6-50 16,0 8-21-16,9 12-29 15,5 5-10-15,13 13-13 16,5 3 0-16,10 3 4 16,11 6 1-16,8-6 13 0,9 1 5 15,7-14 8-15,-2-8 5 16,11-11 5-16,-1-9 2 15,0-17 3-15,0-8 1 16,-3-15-2-16,0-2 0 16,-12-10 1-16,-7 3 2 15,-17-8 1-15,-9-3 1 16,0 10 8-16,0 7 6 0,2 21 3 16,3 10-4-16,-5 21-26 15,2 5-11-15,3 22-18 16,4 8-1-16,7 11 5 15,5 11 3-15,3 1 5 16,-1 13 4-16,0 5 6 16,-5-4 3-16,-1-8 23 15,1-15-52-15,0-20-154 16,7-8-238-16</inkml:trace>
  <inkml:trace contextRef="#ctx0" brushRef="#br0" timeOffset="150545.7958">9890 7748 1318 0,'0'4'527'16,"3"3"-317"-16,13 10-129 0,10 7-21 16,10 10-15-16,-8 6-10 15,15 3-18-15,-3 2-3 16,-11-7-19-16,9-6-32 15,-23-8-105-15,-5-6-91 16</inkml:trace>
  <inkml:trace contextRef="#ctx0" brushRef="#br0" timeOffset="150693.939">10148 7838 1146 0,'-10'0'545'0,"-16"3"-203"16,1 4-82-16,-6 12-102 15,-5 8-34-15,-1 6-61 16,-3 4-22-16,5 3-39 16,3-3-30-16</inkml:trace>
  <inkml:trace contextRef="#ctx0" brushRef="#br0" timeOffset="154211.9999">8960 7852 965 0,'2'4'438'0,"0"-2"-190"16,0 1-66-16,-2-3-81 16,0 0-29-16,0 0-72 15,0 0-122-15</inkml:trace>
  <inkml:trace contextRef="#ctx0" brushRef="#br0" timeOffset="154860.5655">10862 7697 884 0,'-7'-3'421'0,"-3"3"-170"0,5 9-78 16,-1 19-104-16,5 10-22 16,3 21-27-16,4 3-8 15,2 3-4-15,1-11 2 16,0-15-76-16,-4-12-116 16</inkml:trace>
  <inkml:trace contextRef="#ctx0" brushRef="#br0" timeOffset="155006.332">10609 7863 913 0,'8'-2'395'0,"21"2"-195"16,9 2-112-16,22 2-61 16,11-2-9-16,12 0-44 15,11 0-181-15</inkml:trace>
  <inkml:trace contextRef="#ctx0" brushRef="#br0" timeOffset="155486.7771">11875 7110 903 0,'-23'-9'375'0,"-21"-6"-210"15,7 11-64-15,7 11-51 16,12 13-15-16,-1 18-26 16,4 11-7-16,8 41-7 15,3 12 0-15,7 29 1 16,4 11 2-16,-3 5 3 15,-1 1 3-15,-5-5 2 16,-11-7 1-16,-3-17 2 16,-7-13 0-16,-6-19 3 15,1-9 2-15,-4-21 5 16,1-7 2-16,-1-24 5 16,2-12-10-16,8-20-205 0</inkml:trace>
  <inkml:trace contextRef="#ctx0" brushRef="#br0" timeOffset="156008.6271">11793 8749 1095 0,'-2'8'435'0,"-6"13"-288"16,3 3-33-16,4-2-54 15,2 1-16-15,13-9-26 16,-1-5-5-16,12-5-8 16,-1-4-36-16,1-11-118 15,-1-4-108-15</inkml:trace>
  <inkml:trace contextRef="#ctx0" brushRef="#br0" timeOffset="156146.8934">11960 8664 716 0,'-4'0'366'0,"-3"3"-92"15,0 10-56-15,-2 11-79 16,0 10-23-16,5 13-51 16,2 4-16-16,5 6-27 15,2-1-6-15,5-14-5 16,2-6-21-16,-2-15-193 15</inkml:trace>
  <inkml:trace contextRef="#ctx0" brushRef="#br0" timeOffset="156999.8958">12290 6841 675 0,'-12'-3'374'16,"-11"-2"-81"-16,6 4-117 15,0 3-35-15,-4 10-56 16,3 7-30-16,-8 15-26 16,5 4-16-16,10 7-13 15,5 0 0-15,17-4-2 16,3-3 2-16,13-12 1 0,2-9 3 15,2-14 7-15,-3-8 3 16,-8-9 26-16,-7-3 23 16,-15-4 30-16,-7 0 6 15,-19 5-21-15,4 5-24 16,-18 7-36-16,4 5-12 16,5 7-39-16,2 0-71 15</inkml:trace>
  <inkml:trace contextRef="#ctx0" brushRef="#br0" timeOffset="158510.8592">12965 7188 554 0,'0'-4'286'15,"-12"-3"-101"-15,-15 9-27 16,-21 22-45-16,-7 18-28 0,-12 38-9 16,-3 23-5-16,13 39-16 15,5 18-10-15,29 9-19 16,14-7-9-16,26-8-8 16,13-25 0-16,17-29 2 15,7-20-11-15,16-38-156 16</inkml:trace>
  <inkml:trace contextRef="#ctx0" brushRef="#br0" timeOffset="158762.9976">12937 7738 683 0,'15'5'349'0,"13"5"-78"16,27-1-158-16,9-1-26 16,12-5-38-16,3-5-18 15,-3 0-68-15,-2-1-230 16</inkml:trace>
  <inkml:trace contextRef="#ctx0" brushRef="#br0" timeOffset="159274.6596">13952 7353 672 0,'7'-1'315'0,"6"-5"-122"16,-6 6-29-16,-7 0-44 15,-6 0-18-15,-9 2-35 16,-4 0-17-16,-5 0-24 15,0 0-8-15,-3-4-8 0,1 0-2 16,1-1-4-16,3 3-3 16,1 5-5-16,4 8-3 15,2 6 0-15,2 6 7 16,2 3 7-16,-1-5 2 16,6-4 1-16,2-3-5 15,7-9-2-15,5 0 2 16,4-7 4-16,1-6 0 0,12 4-4 15,3-1-2-15,12 10-3 16,0 4-1-16,-2 5 0 16,-2 1 1-16,-14 3 2 15,-6 3 7-15,-17-1 23 16,-11 1 11-16,-12-8 11 16,-6-4 1-16,-7-10-19 15,0-3-10-15,4-8-64 16,7-4-69-16,7 0-336 15</inkml:trace>
  <inkml:trace contextRef="#ctx0" brushRef="#br0" timeOffset="159481.81">13628 7774 1002 0,'7'0'408'0,"23"0"-250"0,9 1-31 16,20 1-35-16,13-1-30 15,8 3-41-15,-1 2-6 16,-5-1-54-16,-9 3-98 16</inkml:trace>
  <inkml:trace contextRef="#ctx0" brushRef="#br0" timeOffset="159842.7655">13701 8035 1217 0,'3'-6'448'0,"10"-11"-348"16,17 5-37-16,14 3-27 15,11 6-8-15,5 10-17 16,-6 10-2-16,-25 8 7 16,-17 2 5-16,-33 10 10 15,-15 1 1-15,-17 5-7 16,-4-5-5-16,0-7-7 16,3-6-1-16,11-13-4 15,10-7-5-15,16-12-8 0,6-4-8 16,13-6-7-16,10 1-1 15,12 1 6-15,10 3 8 16,14 11 10-16,0 5 4 16,4 11 0-16,0 2-2 15,-8 5 2-15,1 1-28 16,-7-7-211-16</inkml:trace>
  <inkml:trace contextRef="#ctx0" brushRef="#br0" timeOffset="160080.8765">14325 7697 1094 0,'4'0'458'16,"7"0"-237"-16,16 10-153 15,8 12-20-15,6 5-12 16,1 7-5-16,-12 7-11 16,-2 1 1-16,-8 1-129 15,-2-2-182-15</inkml:trace>
  <inkml:trace contextRef="#ctx0" brushRef="#br0" timeOffset="160259.8685">14615 7680 1305 0,'-21'2'538'15,"-17"10"-335"-15,-1 3-56 16,-6 8-74-16,5 11-25 0,1 4-29 16,0 1-8-16,7 1-112 15,4-6-39-15</inkml:trace>
  <inkml:trace contextRef="#ctx0" brushRef="#br0" timeOffset="160664.7968">15064 7588 742 0,'0'-2'436'0,"-4"-10"-60"15,-2 9-108-15,-3 10-132 16,-1 8-45-16,4 24-48 16,0 8-4-16,6 13-9 15,2 4-5-15,3-4-7 16,5-4 2-16,-6-16-100 15,5-6-96-15</inkml:trace>
  <inkml:trace contextRef="#ctx0" brushRef="#br0" timeOffset="160802.8921">14846 7763 1063 0,'10'0'419'16,"11"-1"-264"-16,17 1-119 15,14 4-17-15,17-1-12 16,-1 1-10-16,4 0-420 16</inkml:trace>
  <inkml:trace contextRef="#ctx0" brushRef="#br0" timeOffset="161065.862">15487 7825 832 0,'-2'-10'382'15,"3"-7"-152"-15,-1-7-36 0,5-6-39 16,2-1-12-16,3-4-38 16,-1-2-21-16,1 12-25 15,2 4-7-15,-9 8 0 16,1 10-4-16,-4 6-26 16,0 8-12-16,0 13-16 15,2 11-2-15,1 11 5 16,0 7 2-16,-1 10 1 15,-3-3 3-15,4-6 3 16,-3-6 4-16,0-18-65 16,3-6-60-16</inkml:trace>
  <inkml:trace contextRef="#ctx0" brushRef="#br0" timeOffset="161550.0212">16087 7692 715 0,'-2'-7'407'0,"-4"-6"-39"16,3 5-234-16,-12 0-38 0,2 2-49 15,-3 1-14-15,-12-2-15 16,-3 1-6-16,-2 3-6 16,2 0-5-16,2 3-2 15,5 7-3-15,1 4-3 16,0 1 1-16,1 5-2 16,0 2 1-16,5-1 5 15,0 4 3-15,6-6 4 16,3 2 1-16,4-8-3 15,8-2-1-15,10-8-1 16,5-3 0-16,16-5-3 16,5-2-3-16,15 9-1 15,7 2-1-15,-9 12 3 16,-6 7 1-16,-18 6 4 16,-17 3 5-16,-15 2 41 15,-11 1 15-15,-17 0 13 16,-11-2 2-16,-9-6-36 15,-8-12-13-15,6-12-52 0,11-6-65 16,17-19-430-16</inkml:trace>
  <inkml:trace contextRef="#ctx0" brushRef="#br0" timeOffset="161848.7753">16123 7190 1056 0,'3'-11'485'0,"13"-4"-237"16,10 13-84-16,11 28-98 16,10 24-34-16,12 41-13 15,2 17 2-15,-3 42 1 16,-4 30 0-16,-29 2-3 15,-19 15-2-15,-31-17-1 16,-18-29-1-16,-10-23-2 16,0-24 1-16,8-30 3 15,2-14 3-15,5-26-16 16,10-12-38-16,6-24-135 16</inkml:trace>
  <inkml:trace contextRef="#ctx0" brushRef="#br0" timeOffset="162518.2399">17010 7988 773 0,'0'-10'376'16,"6"-6"-135"-16,-6-6-89 15,-2-1-21-15,-5-3-23 16,-6 0-18-16,-8 5-28 16,-9 6-19-16,-4 15-32 15,-2 6-10-15,-1 19-17 0,4 6-3 16,11 9 1-16,8-1 0 15,17-9 7-15,10-1 4 16,13-12 6-16,6-8 2 16,8-10 7-16,-1-16 1 15,1-12 1-15,-2-5 2 16,-3-11-1-16,-4-2 2 0,-7-9 1 16,-3-4-1-16,-6-7-1 15,1-1 1-15,-7 9 13 16,-6 6 8-16,-8 21 16 15,-1 12 2-15,-9 14-18 16,5 9-15-16,4 15-25 16,-4 3-4-16,9 19-2 15,1 11 6-15,1 10 5 16,1 11 1-16,4 9 0 16,-4 1 3-16,5-7 1 15,0-10 3-15,6-21-49 16,6-12-56-16</inkml:trace>
  <inkml:trace contextRef="#ctx0" brushRef="#br0" timeOffset="162731.4028">17274 7810 1147 0,'7'5'514'0,"7"6"-233"15,11 11-136-15,7 6-22 16,9 10-44-16,2 4-22 16,-3-5-30-16,-2-1-5 15,-11-11-30-15,-4-7-49 16,-3-5-136-16,-7-9-141 0</inkml:trace>
  <inkml:trace contextRef="#ctx0" brushRef="#br0" timeOffset="162896.8539">17579 7796 793 0,'-9'-1'531'16,"-11"1"20"-16,-5 10-288 15,3 10-50-15,-19 15-83 16,-3 6-30-16,-3 10-47 16,-4 5-16-16,9-4-29 15,4-3-52-15</inkml:trace>
  <inkml:trace contextRef="#ctx0" brushRef="#br0" timeOffset="164281.3007">1493 10020 692 0,'5'1'326'0,"9"4"-106"16,15-3-116-16,5 1-1 15,24 2-41-15,3 0-22 0,2 1-31 16,4 1-16-16,-16-2-172 15</inkml:trace>
  <inkml:trace contextRef="#ctx0" brushRef="#br0" timeOffset="164486.9124">1550 10156 651 0,'2'2'339'16,"4"1"-80"-16,16 1-66 16,5-4-21-16,24-2-30 15,7-1-35-15,1-1-55 16,3 1-19-16,-15 2-31 16,-10 1-69-16</inkml:trace>
  <inkml:trace contextRef="#ctx0" brushRef="#br0" timeOffset="165970.8757">2803 9718 559 0,'1'0'317'15,"-1"-2"-11"-15,0 1-46 16,-1 0-55-16,0 0-41 15,0 0-90-15,-1 0-32 16,-24-2-30-16,-36-5-6 0,23 5-2 16,-2 0-2-16,7 2-5 15,4 1-4-15,8 5-6 16,3 4-3-16,8 8-1 16,2 1 0-16,0 2 1 15,7 4 0-15,6 2 4 16,5 5 3-16,7 0 5 15,-5-1 3-15,-2-2 1 16,-6-10 3-16,-1-7 2 16,5-2 1-16,1-9 3 15,7-3-1-15,6-3-5 16,6 1-5-16,7 7-8 16,3 10 3-16,-1 12 6 15,-9 5 10-15,-14 3 28 16,-7 4 9-16,-19 6 11 15,-12-2-5-15,-13-2-15 16,-9-3-6-16,-4-17-7 0,6-8-6 16,2-17-61-16,9-10-27 15,7-11-83-15,7 0-54 16,18 0-278-16</inkml:trace>
  <inkml:trace contextRef="#ctx0" brushRef="#br0" timeOffset="166197.006">2906 10006 1054 0,'12'3'428'0,"18"5"-259"16,6 8-66-16,9 9-42 15,3 7-21-15,-7 6-21 16,-6-1-5-16,-8 0-37 16,-7-10-63-16,-2-6-318 15</inkml:trace>
  <inkml:trace contextRef="#ctx0" brushRef="#br0" timeOffset="166388.1202">3224 10016 893 0,'-9'2'452'0,"-8"0"-135"16,-5 9-153-16,-4 1-40 15,-4 8-53-15,-8 2-21 16,-2 6-28-16,2 5-7 16,-7-1-6-16,2-1-30 15,5-5-117-15,4-7-161 16</inkml:trace>
  <inkml:trace contextRef="#ctx0" brushRef="#br0" timeOffset="166809.1801">3515 9417 842 0,'-4'0'437'0,"-3"7"-131"0,2 10-101 16,2 22-115-16,2 15-26 15,1 28-4-15,-1 20-9 16,-9 23-14-16,2 15 0 16,0 11-22-16,-7-9-2 0,11-12-3 15,-2-17 1-15,2-27-1 16,7-11 3-16,-1-23 1 15,1-5 0-15,-3-20 1 16,0-8-47-16,2-14-185 16</inkml:trace>
  <inkml:trace contextRef="#ctx0" brushRef="#br0" timeOffset="167271.8355">3789 10913 612 0,'-10'-2'430'0,"-11"2"55"15,-3 2-203-15,-2 7-149 16,2 6-48-16,1 5-62 15,7 5-15-15,5 1-12 16,10 4-6-16,10-5-1 16,7-8 3-16,14-6 11 15,-1-11 11-15,5-10 24 16,-3-1 9-16,-9-5 7 16,-3-3 3-16,-14 0-11 15,-5-3-8-15,-13 0-23 16,-4 1-63-16,-6-2-541 15</inkml:trace>
  <inkml:trace contextRef="#ctx0" brushRef="#br0" timeOffset="167942.8068">3790 9354 646 0,'0'2'373'0,"0"-1"-34"16,-1 8-149-1,1 5-26-15,-1 9-32 0,-2 1-21 16,3 3-51-16,4-2-20 16,6-7-23-16,6 2-4 15,8-6-3-15,1-5 1 16,-1-6 3-16,-2-1 3 15,-5-4-30-15,-5-6-36 16,-7-7-88-16,-4-3-67 16,-1-5-123-16,4 4-24 15,-4-7 69-15,0 3 75 0,-2 4 215 16,-2 1 91-16,3 15 64 16,1 3 22-16,0 8-15 15,0 8-9-15,-1 8-1 16,-6 0-13-16,5 10-17 15,-1-4-16-15,3 5-40 16,7 6-19-16,2-7-29 16,-2 1-17-16</inkml:trace>
  <inkml:trace contextRef="#ctx0" brushRef="#br0" timeOffset="168473.8928">4357 10033 870 0,'-5'2'501'16,"-2"4"-14"-16,-1 11-342 15,3 9-40-15,1 11-41 16,2 3-11-16,3 9-24 0,1-1-8 16,3 1-8-16,1-6-1 15,-2-10-52-15,1-7-61 16,-2-11-187-16</inkml:trace>
  <inkml:trace contextRef="#ctx0" brushRef="#br0" timeOffset="168681.8549">4110 10279 693 0,'12'-1'386'15,"5"-3"-31"-15,19 2-201 16,11 1-4-16,18 1-40 15,6 1-26-15,-4 1-42 16,-2 1-13-16,-15-3-94 16</inkml:trace>
  <inkml:trace contextRef="#ctx0" brushRef="#br0" timeOffset="170835.9392">5263 9439 707 0,'-15'17'306'0,"-22"27"-159"15,-4 23-37-15,-1 36-21 16,3 25-12-16,15 37-21 15,18 13-11-15,19-1-31 16,13-7-5-16,15-26-1 16,-1-22 2-16,13-25 8 15,5-13-38-15,4-16-319 16</inkml:trace>
  <inkml:trace contextRef="#ctx0" brushRef="#br0" timeOffset="172869.7994">5534 10183 992 0,'2'0'414'0,"13"-1"-219"15,12 0-77-15,18 0-45 16,10-1-20-16,18 2-34 16,2 2-77-16</inkml:trace>
  <inkml:trace contextRef="#ctx0" brushRef="#br0" timeOffset="173495.7681">6583 9736 659 0,'-2'-1'293'0,"-4"-3"-140"16,-2 2-23-16,-3 0-33 15,-6-1-16-15,-4 0-27 16,4 2-13-16,-7 1-16 16,-4 1-6-16,7 6 5 15,-6-1-2-15,3 1-4 16,8 2-3-16,0-1-14 15,-3-1-1-15,11 4 5 16,1 2 7-16,1 1 12 16,5 3 9-16,-1 2 0 15,1-2-3-15,3-1-11 16,4-1-6-16,3-3-5 16,1-4-2-16,4-1 0 15,6-3-1-15,1 0-1 16,5-1-2-16,8-2-1 15,-1 3-1-15,2 1 0 0,-2 3 1 16,-11 5 22-16,-11 2 30 16,-15 0 42-16,-13-1 11 15,-13 2-11-15,-5-4-26 16,-2-5-37-16,0-3-23 16,1-7-113-16,0-3-83 15</inkml:trace>
  <inkml:trace contextRef="#ctx0" brushRef="#br0" timeOffset="173829.6597">6113 10159 825 0,'0'0'373'0,"6"0"-143"15,10 1-35-15,19 0-44 16,14-2-11-16,20 1-53 15,6 3-24-15,10-1-40 0,3 6-9 16,-9-1-3-16,-1-3 8 16,-15 1-81-16,-13-4-69 15,-21 0-400-15</inkml:trace>
  <inkml:trace contextRef="#ctx0" brushRef="#br0" timeOffset="174242.9232">6430 10326 854 0,'0'-1'440'0,"-1"1"-132"0,1 9-82 15,-13 5-87-15,-1 9-35 16,-2 6-38-16,5 2-21 15,7-1-30-15,2-6-7 16,12-4-6-16,5-4 1 16,4-9 3-16,6-1 3 15,3-5 0-15,-3-2-2 16,5-3-46-16,-1 1-46 16,-7-6-183-16,-3-5-289 0</inkml:trace>
  <inkml:trace contextRef="#ctx0" brushRef="#br0" timeOffset="174409.9392">6601 10334 832 0,'-4'-3'470'16,"-7"-5"-101"-16,4 12-158 15,1 10-45-15,-2 12-72 16,3 6-23-16,4 7-26 16,1 8-11-16,2-3-15 15,-2 1-4-15,-3-3-3 16,-3-8-10-16,6-5-124 15,4-2-129-15</inkml:trace>
  <inkml:trace contextRef="#ctx0" brushRef="#br0" timeOffset="174714.9625">7047 10026 1273 0,'0'3'527'0,"3"3"-310"16,6 4-57-16,11 8-67 15,1 5-10-15,12 11-27 16,2 5-15-16,-1 0-19 16,-1 0-4-16,-10-4-62 15,0-4-39-15,-8-8-184 16</inkml:trace>
  <inkml:trace contextRef="#ctx0" brushRef="#br0" timeOffset="174918.9989">7366 10093 988 0,'-9'3'504'0,"-18"-1"-154"16,-4 0-107-16,-1 9-115 0,-6 0-41 16,-3 10-47-16,-1 4-14 15,-1 6-16-15,-1-1-5 16,9 2-24-16,9-1-44 15,4-9-142-15,5-3-149 16</inkml:trace>
  <inkml:trace contextRef="#ctx0" brushRef="#br0" timeOffset="175311.6533">7364 9795 814 0,'1'-7'407'0,"7"-6"-110"16,5 0-64-16,4 7-81 15,7 4-24-15,4 5-50 16,-1 5-10-16,-9 3-9 16,-6 2 3-16,-14 9 10 15,-7 3-3-15,-14 5-13 16,-1 4-16-16,1-4-27 0,10-4-4 16,8-6-4-16,9-6 0 15,10-11 1-15,-1-4-1 16,23-1-1-16,-1-3-1 15,9 7-1-15,2 4-1 16,-11-2-15-16,-3 0-32 16,-12-6-125-16</inkml:trace>
  <inkml:trace contextRef="#ctx0" brushRef="#br0" timeOffset="176451.9352">7971 10068 834 0,'4'-1'418'16,"0"-4"-138"-16,0 5-57 0,-5 0-85 15,1 0-38-15,-2 23-53 16,2 46-5-16,2-18-18 15,-1 2-6-15,0-3-4 16,-1-8-1-16,-2-13-93 16,-1-1-87-16</inkml:trace>
  <inkml:trace contextRef="#ctx0" brushRef="#br0" timeOffset="176596.4172">7821 10233 1056 0,'3'-2'429'0,"13"-2"-275"16,6 4-50-16,25 4-66 15,12 0-12-15,18 3-18 16,8-1-60-16</inkml:trace>
  <inkml:trace contextRef="#ctx0" brushRef="#br0" timeOffset="176923.6025">8412 10237 1001 0,'8'-10'395'0,"10"-16"-267"15,8 0-28-15,-6-7-22 16,0-1-2-16,-6-3-3 16,-4-2-1-16,-2 7-2 15,-2 3-4-15,-4 16-4 16,-3 7-7-16,-5 17-26 16,-1 11-10-16,3 14-19 15,1 8 0-15,5 12 1 16,1 4 1-16,2 2 4 15,-1-2 1-15,4-11-12 16,3-9-59-16</inkml:trace>
  <inkml:trace contextRef="#ctx0" brushRef="#br0" timeOffset="177403.1667">9010 10014 772 0,'6'-4'400'16,"-2"-3"-104"-16,0-1-81 0,-4 8-90 16,-6 0-32-16,-8 3-44 15,-5-1-20-15,-8 4-18 16,-4-3-3-16,4 3-4 15,-1 0 0-15,1-3-4 16,8 4-2-16,-1 1-3 16,4 5 0-16,7 2 1 15,-3 1 1-15,2-3 0 16,6-4 1-16,3-6 2 16,2-1 2-16,11-4 3 15,-3-3-1-15,12 0-4 16,-1-1-1-16,10 5-7 15,5 3-3-15,4 6 1 16,5 11 0-16,-6 7 7 16,-1 3 4-16,-16 7 17 15,-11-3 11-15,-17 5 36 16,-10-2 14-16,-15 1 9 0,-10-6-4 16,-4-8-28-16,3-5-14 15,4-18-26-15,7-4-25 16,6-12-92-16,7-5-66 15</inkml:trace>
  <inkml:trace contextRef="#ctx0" brushRef="#br0" timeOffset="177661.7371">9279 10151 1158 0,'7'2'510'0,"6"9"-242"16,6 5-92-16,5 9-62 16,3 4-34-16,5 9-39 15,0 5-15-15,-4-6-26 16,-4 2-43-16,-10-12-109 15,-4-8-80-15</inkml:trace>
  <inkml:trace contextRef="#ctx0" brushRef="#br0" timeOffset="177837.7036">9546 10210 1219 0,'-10'-1'536'16,"-13"1"-275"-16,1 2-53 15,-6 8-104-15,3 6-30 16,-4 8-50-16,2 7-10 0,0 4-8 16,1 6-1-16,-7-7-63 15,-5-4-67-15</inkml:trace>
  <inkml:trace contextRef="#ctx0" brushRef="#br0" timeOffset="178409.6573">9814 9413 1069 0,'5'14'391'0,"14"32"-288"16,5 21-61-16,15 53 15 16,2 24 15-16,-8 24 7 15,-8 20-8-15,-28-6-18 16,-17-11-8-16,-15-15-10 16,-12-25-4-16,15-29-8 15,16-53-2 1,8-25-4-16,1 2-2 0,-15 35-15 0,8-14-55 15,2-19-246-15</inkml:trace>
  <inkml:trace contextRef="#ctx0" brushRef="#br0" timeOffset="182486.8868">10347 9312 703 0,'3'-5'359'16,"0"-5"-138"-16,-2 20-110 16,0 19-34-16,3 31-40 15,0 22 2-15,1 42-3 16,5 20-7-16,-5 25-10 15,-5 7-2-15,-1 6-3 16,-7-10 0-16,0-19 1 16,5-14-1-16,0-34 1 15,-4-20 0-15,7-21-1 0,0-13 1 16,0-21 5-16,5-4-24 16,-2-22-138-16</inkml:trace>
  <inkml:trace contextRef="#ctx0" brushRef="#br0" timeOffset="183021.8654">10531 11076 1046 0,'-2'4'482'16,"1"3"-210"-16,-11 4-98 15,-1 6-30-15,-3 7-42 16,0 4-28-16,12-1-40 16,7-1-15-16,8-10-14 0,5-2-2 15,11-9 0-15,-1-1 0 16,5-4-24-16,-1-4-32 16,-4-5-99-16,-7-7-56 15,2-4-172-15,-4-4-88 16,-5-1 31-16,1 1 58 15,-11 3 331-15,-1 6 191 0,-1 8 165 16,-2 6 31 0,-5 4-69-16,1 4-55 0,-2 13-61 15,1 5-21-15,0 12-50 16,0 3-16-16,3 7-30 16,2 1-12-16,0 0-12 15,1-3 19-15,0-9-146 16,0-7-213-16</inkml:trace>
  <inkml:trace contextRef="#ctx0" brushRef="#br0" timeOffset="183534.0702">10860 9244 736 0,'-16'1'356'15,"-17"1"-118"-15,-1 13-146 16,7 12-34-16,2 11-33 15,10 9-9-15,15 11-16 16,10-5-1-16,9-8 0 16,7-7 1-16,6-16 11 15,-2-9 11-15,-1-6 60 16,-5-8 43-16,-16-10 57 16,-8-1 15-16,-18-6-23 15,-9 4-41-15,-11 3-63 16,-1 2-29-16,4 6-74 0,5 3-59 15,14 2-550-15</inkml:trace>
  <inkml:trace contextRef="#ctx0" brushRef="#br0" timeOffset="184330.5398">1515 12228 851 0,'0'3'378'0,"3"3"-166"16,6-2-54-16,10 0-54 15,10-1-19-15,13-2-43 16,6-1-14-16,5-1-16 16,-7 0-3-16,-4-1-129 15,-10-1-147-15</inkml:trace>
  <inkml:trace contextRef="#ctx0" brushRef="#br0" timeOffset="184495.776">1611 12388 930 0,'10'0'417'15,"18"-3"-193"-15,3 2-60 16,15 0-68-16,-8-1-32 0,-1 3-50 16,-2 2-67-16</inkml:trace>
  <inkml:trace contextRef="#ctx0" brushRef="#br0" timeOffset="185930.0091">2395 12194 815 0,'-5'-15'338'0,"4"-16"-180"15,8 1-57-15,20 7-17 16,11 3-1-16,7 13-17 16,3 7-16-16,-1 19-20 15,-5 9 5-15,-19 17 32 16,-14 6 8-16,-21 11 3 15,-12 5-9-15,-16-2-31 0,-7-1-7 16,-8-17-6-16,-2-9 1 16,5-25-12-16,9-10-10 15,12-14-15-15,10-8-10 16,21-2-1-16,0 1 4 16,17 3 11-16,8 2 6 15,11 14 7-15,14 4 3 16,0 11-4-16,-2 6-2 0,-4 2 0 15,-6 1 5-15,-2 0-145 16,1-2-395-16</inkml:trace>
  <inkml:trace contextRef="#ctx0" brushRef="#br0" timeOffset="186274.8557">3060 12143 1057 0,'-15'-3'482'0,"-14"3"-209"15,-1 5-90-15,-3 8-100 16,3 9-32-16,1 10-51 16,6 6-10-16,8 13-9 15,9 4 1-15,17 4 5 16,8-3 3-16,18-15 3 0,-1-10 3 15,9-15 2-15,-1-10 2 16,-2-10 6-16,8-6 5 16,-14-17 9-16,-5-7 4 15,-19-11 8-15,-10-6 7 16,-14 0 13-16,-9 0 0 16,-12 2-9-16,1 6-11 0,2 12-25 15,4 9-36-15,14 17-142 16,0 10-98-16</inkml:trace>
  <inkml:trace contextRef="#ctx0" brushRef="#br0" timeOffset="186489.8773">3432 12396 1241 0,'15'0'512'15,"7"0"-315"-15,15 2-111 16,2-1-18-16,14 7-42 16,7 0-20-16,-3-3-122 15</inkml:trace>
  <inkml:trace contextRef="#ctx0" brushRef="#br0" timeOffset="186904.55">3228 12231 905 0,'-19'11'434'0,"-18"10"-168"16,-2 15-130-16,3 9-41 15,-3 10-58-15,4 0-22 16,7-7-82-16,4-9-61 15</inkml:trace>
  <inkml:trace contextRef="#ctx0" brushRef="#br0" timeOffset="187468.57">4098 12139 877 0,'-18'2'376'0,"-15"13"-196"16,-3 7-56-16,8 15-57 16,2 9-19-16,13 15-29 15,9 1-9-15,14-1-6 16,19-4-3-16,9-22 1 16,8-8 4-16,12-22 8 15,-8-7 5-15,3-14 39 16,-5-10 14-16,-14-8 22 15,-6-8 20-15,-23-4-2 16,-9 2-8-16,-27 1-21 16,-7 6-25-16,-13 10-42 15,-2 7-14-15,6 11-75 0,8 6-73 16</inkml:trace>
  <inkml:trace contextRef="#ctx0" brushRef="#br0" timeOffset="187668.2733">4229 12247 796 0,'-8'9'432'16,"-6"7"-109"-16,-11 11-125 15,-5 7-49-15,-4 9-55 16,4 5-29-16,5 0-35 15,5-6-9-15,5-5-152 16</inkml:trace>
  <inkml:trace contextRef="#ctx0" brushRef="#br0" timeOffset="188653.906">5042 12091 765 0,'-5'6'436'0,"-3"3"-49"15,0 21-203-15,2 13-31 16,9 16-55-16,-1 5-19 16,7 0-42-16,-1-7-10 15,0-9-9-15,5-10-13 0,-5-16-81 16,0-9-73-16</inkml:trace>
  <inkml:trace contextRef="#ctx0" brushRef="#br0" timeOffset="188815.9889">4767 12359 741 0,'2'1'418'0,"6"-1"4"16,10 0-206-16,24 1-101 15,9 0-4-15,23 2-50 16,6-1-24-16,-1-2-45 16,2-2-71-16</inkml:trace>
  <inkml:trace contextRef="#ctx0" brushRef="#br0" timeOffset="246065.2894">5800 11654 741 0,'-28'19'352'0,"-20"14"-137"15,-1 29-80-15,-2 20-12 16,6 24-22-16,1 17-23 16,22 21-32-16,14 1-27 0,29-6-22 15,23-9 0-15,26-31 3 16,18-15 3-16,7-28 13 16,-3-12-83-16</inkml:trace>
  <inkml:trace contextRef="#ctx0" brushRef="#br0" timeOffset="248697.9086">5698 12305 695 0,'-1'1'348'16,"6"8"-81"-16,7 5-60 15,19 2-61-15,11 5-22 16,7-4-56-16,5-3-21 0,1-10-48 16,0-2-89-16</inkml:trace>
  <inkml:trace contextRef="#ctx0" brushRef="#br0" timeOffset="249011.1975">6229 12154 724 0,'-1'0'398'0,"-2"1"-79"16,0 6-134-16,2-7-101 0,-1 5-23 16,-6 21-23-16,-11 27-14 15,21-20-21-15,4-1-2 16,8-4 1-16,7 0-1 16,2-12 2-16,0-7 1 15,5-7-58-15,-1-2-70 16</inkml:trace>
  <inkml:trace contextRef="#ctx0" brushRef="#br0" timeOffset="249193.1285">6417 12159 683 0,'-4'3'367'0,"0"7"-75"16,1 7-81-16,-1 12-81 15,5 7-24-15,-4 8-40 16,3 6-22-16,0 7-25 15,2-2-5-15,5-8-5 16,0-8-5-16,5-15-128 16,-3-4-248-16</inkml:trace>
  <inkml:trace contextRef="#ctx0" brushRef="#br0" timeOffset="249699.8734">6768 12211 751 0,'1'0'366'0,"-6"-2"-143"15,1 2-64-15,2 0-88 16,1 0-27-16,-18 0-24 16,-31-1-5-16,32 0-8 15,-2-1-3-15,5 5-6 16,-2 0-1-16,1 3 1 16,0 1 0-16,2 0 2 15,3-1-1-15,6-1-8 16,2 2-2-16,3-1-2 15,0 1 2-15,5 1 7 16,2 0 4-16,5 2 9 16,7 1 0-16,0 0 0 15,6 3-2-15,0 1-6 16,3 2-1-16,-2 3 0 16,-2-3 0-16,-4 5 1 15,-6 0 1-15,-11 2 39 0,-3 5 22 16,-17-6 28-16,-8-4 9 15,-5-8-22-15,-7 0-19 16,1-10-25-16,3-1-16 16,5-9-105-16,10-8-104 15</inkml:trace>
  <inkml:trace contextRef="#ctx0" brushRef="#br0" timeOffset="249974.9074">7086 12241 1159 0,'-2'5'469'0,"-3"9"-286"15,1 8-53-15,4 14-40 16,3 9-24-16,3 12-35 16,2 2-14-16,-1-7-8 15,-1-6-1-15,3-12-10 16,-6-10-40-16,3-10-160 0</inkml:trace>
  <inkml:trace contextRef="#ctx0" brushRef="#br0" timeOffset="250135.0434">6948 12419 1009 0,'8'4'375'0,"15"2"-282"16,12-1-39-16,18-1-3 16,10-4-19-16,13 4-66 15,0 3-133-15</inkml:trace>
  <inkml:trace contextRef="#ctx0" brushRef="#br0" timeOffset="250600.8176">7555 12351 732 0,'7'-8'374'16,"6"-6"-127"-16,-2-1-88 15,-4-3-34-15,-6 0-38 16,-4 0-9-16,-10 0-8 0,-5 2 5 16,-8 3-15-16,0 3-11 15,-2 6-29-15,3 4-17 16,5 4-12-16,6 5-3 15,4 2-5-15,2 1 0 16,7 1 1-16,1-4 3 16,9 1 5-16,7-4 2 0,8 1 1 15,4 3 0 1,7 6-2-16,-2 3-1 0,-3 9 0 16,-9 7 12-16,-2-2 18 15,-3-1 13-15,-9 2 18 16,5-5 2-16,-19 2 5 15,-6-3-2-15,-12-10-2 16,-7-1-7-16,-5-13-8 16,-5-4-9-16,11-3-21 15,0-6-40-15,15-3-108 16,11 2-67-16,5-1-278 16</inkml:trace>
  <inkml:trace contextRef="#ctx0" brushRef="#br0" timeOffset="251030.8666">7937 12313 512 0,'-7'-7'369'0,"-11"-5"30"15,3 2-136-15,-4 3-114 16,0 5-50-16,-2 6-50 16,-9 5-15-16,4 13-30 15,2 4-6-15,7 13-9 16,9 4 0-16,12-1 5 15,8 0 4-15,12-7 7 16,8-2 3-16,6-13 7 16,3-6 3-16,7-13 9 15,-5-7 1-15,-3-13 38 16,-4-4 30-16,-21-12 40 16,-7-1 13-16,-21-6-27 15,-6 2-25-15,-15 4-50 16,1 3-18-16,-1 12-77 15,0 1-86-15</inkml:trace>
  <inkml:trace contextRef="#ctx0" brushRef="#br0" timeOffset="255095.909">8264 12458 757 0,'-1'3'368'0,"7"2"-98"16,12 1-81-16,19-2-59 16,9-3-23-16,19 4-52 15,7 0-22-15,7 0-47 16,-1 7-105-16</inkml:trace>
  <inkml:trace contextRef="#ctx0" brushRef="#br0" timeOffset="255486.4476">9118 11887 915 0,'-20'1'408'0,"-28"17"-197"15,0 13-57-15,2 24-48 16,7 22-19-16,11 32-31 16,10 14-15-16,18 11-37 15,8-4-4-15,24-19 0 0,13-11 1 16,11-22-25-16,4-15-47 16,4-29-283-16</inkml:trace>
  <inkml:trace contextRef="#ctx0" brushRef="#br0" timeOffset="255754.8551">9096 12466 898 0,'7'1'416'0,"16"4"-163"16,11-2-90-16,19 5-74 16,3-4-29-16,8-3-43 15,-1-1-83-15</inkml:trace>
  <inkml:trace contextRef="#ctx0" brushRef="#br0" timeOffset="256142.0405">9574 12375 792 0,'-7'-24'413'0,"-2"-27"-107"16,7 4-152-16,20 14-115 15,11 9-14-15,13 16-12 16,5 9 8-16,1 23 14 16,-10 12 9-16,-24 20 43 15,-12 2 16-15,-25 5-4 16,-14-5-12-16,-13-7-48 15,-4-11-15-15,5-12-6 16,7-11 4-16,16-20-22 16,11 0-11-16,12-17-21 15,8-1-9-15,11 10 10 16,8-4 7-16,6 11 5 16,1 4 4-16,3 6 6 15,-3 4 36-15,0 5-126 16,3 6-108-16</inkml:trace>
  <inkml:trace contextRef="#ctx0" brushRef="#br0" timeOffset="256455.256">10050 12475 556 0,'-1'-15'397'0,"2"-10"-12"16,-8-3-108-16,-6 3-52 15,-6 3-83-15,-8 1-33 16,0 11-64-16,-3 4-25 0,8 13-38 16,1 8-12-16,7 16-5 15,8 6 3-15,5 9 7 16,5 1 5-16,12-7 7 16,1-6 2-16,15-12 5 15,6-5 5-15,-1-12 8 16,1-9 8-16,-9-12 9 15,-9-8 5-15,-11-7 3 16,-8-1 2-16,-17-1-14 16,-8-3-1-16,-10 6-87 15,2 4-110-15</inkml:trace>
  <inkml:trace contextRef="#ctx0" brushRef="#br0" timeOffset="256702.8914">10354 12292 1307 0,'-4'-2'534'15,"-4"6"-336"-15,3 10-55 16,5 21-86-16,0 10-14 0,9 12-23 15,-2 2-6-15,-1-1-7 16,3-5-2-16,-7-13-40 16,5-5-43-16,0-17-221 15</inkml:trace>
  <inkml:trace contextRef="#ctx0" brushRef="#br0" timeOffset="256862.3515">10227 12484 1136 0,'7'2'497'16,"8"3"-246"-16,12-1-161 15,10 3-22-15,10 1-43 16,4 0-6-16,8 1-100 16,-3-3-150-16</inkml:trace>
  <inkml:trace contextRef="#ctx0" brushRef="#br0" timeOffset="257207.9543">10883 12268 995 0,'-15'-3'410'0,"-15"2"-254"16,-3 5-59-16,1 16-57 16,4 8-11-16,6 16-9 15,6 9-15-15,10 6-7 16,2-4 4-16,14-4 13 16,8-6 19-16,11-13 12 15,5-4-3-15,4-14 10 16,-6-13-2-16,-2-12 16 15,-3-5 4-15,-17-10 2 16,-8-1-7-16,-18-1-17 16,-12-1-13-16,-5 3-31 15,1-2-56-15,4 13-223 16</inkml:trace>
  <inkml:trace contextRef="#ctx0" brushRef="#br0" timeOffset="257609.2087">11271 12473 715 0,'0'-8'398'15,"0"-4"-81"-15,-12-3-86 16,-5-2-26-16,-10 2-60 16,-4 0-33-16,0 13-74 15,-3 2-24-15,2 16-25 16,4 8-8-16,6 12-7 16,3 3-2-16,18 0 2 15,7 2 2-15,19-9 10 16,12 1 5-16,8-13 11 15,1-6 4-15,-5-14 34 16,-8-8 8-16,-8-12 17 16,-6-8 6-16,-10-6-19 15,-5-8-3-15,-10-4-17 16,-5 1-7-16,-5-2-103 16,-1 7-57-16</inkml:trace>
  <inkml:trace contextRef="#ctx0" brushRef="#br0" timeOffset="258310.9499">11255 12044 643 0,'4'2'386'0,"22"20"27"0,7 12-251 16,25 35-67-16,6 18-17 15,-8 20-25-15,-14-3-3 16,-34 0-7-16,-20-12-3 15,-30-11-4-15,-7-5-4 16,-6-15-10-16,7-9-22 16,20-18-157-16</inkml:trace>
  <inkml:trace contextRef="#ctx0" brushRef="#br0" timeOffset="258890.0131">11645 11858 788 0,'18'26'325'16,"12"15"-172"-16,18 37-65 15,6 18-1-15,-1 37 7 16,-11 10-13-16,-34 10-10 16,-20 4-4-16,-33-12-21 15,-11-9-6-15,-6-24-39 16,-5-20-69-16</inkml:trace>
  <inkml:trace contextRef="#ctx0" brushRef="#br0" timeOffset="260224.6997">1462 13750 998 0,'8'1'385'0,"15"2"-239"16,8 0-50-16,12 1-15 15,8 0-16-15,8 1-38 16,-2-3-34-16,3 3-248 16</inkml:trace>
  <inkml:trace contextRef="#ctx0" brushRef="#br0" timeOffset="260397.8872">1537 13921 1191 0,'12'6'451'0,"15"1"-324"16,17-2-40-16,18 1-26 15,8-6-20-15,14 2-66 16,-6-3-143-16</inkml:trace>
  <inkml:trace contextRef="#ctx0" brushRef="#br0" timeOffset="260970.933">2633 13942 621 0,'-25'-12'353'0,"-21"-10"-29"15,-2-10-111-15,10-15-71 16,9-2-32-16,16 0-56 15,14 0-28-15,25 16-26 16,7 4 2-16,11 15 3 16,5 13 5-16,3 15 4 15,-2 11 0-15,-13 14 15 16,-19 6 7-16,-26 15 10 16,-18 3-1-16,-14 3-12 15,-3-2-9-15,0-19-11 16,12-8-2-16,2-21-2 15,11-7-6-15,13-10-14 16,-2-5-8-16,20 3-10 0,2-7 0 16,9 9 5-16,9 1 4 15,6 1 52-15,5 10-85 16,13-8-319-16</inkml:trace>
  <inkml:trace contextRef="#ctx0" brushRef="#br0" timeOffset="261256.8163">3065 13854 1078 0,'-21'-9'505'0,"-17"-8"-199"0,1 14-204 16,0 7-41-16,8 15-68 16,7 10-19-16,10 8-12 15,8 9 1-15,15 3 10 16,10-5 6-16,19-4 10 15,-1-15 5-15,12-10 10 16,0-14 8-16,1-11 11 16,-1-16 26-16,-16-12 44 15,-11-3 29-15,-25-9 15 16,-10 5-27-16,-26 3-45 16,-9 0-35-16,-2 12-40 15,-5 8-57-15,15 17-306 16</inkml:trace>
  <inkml:trace contextRef="#ctx0" brushRef="#br0" timeOffset="262440.1328">3174 13833 928 0,'-7'0'478'0,"-10"6"-125"15,-5 14-90-15,-9 21-139 16,-4 10-38-16,1 16-68 16,0 1-76-16</inkml:trace>
  <inkml:trace contextRef="#ctx0" brushRef="#br0" timeOffset="263278.9841">7983 12383 1052 0,'-15'5'469'0,"-14"14"-229"0,-1 10-64 15,-6 12-78-15,1 4-29 16,1 3-81-16,1-4-513 15</inkml:trace>
  <inkml:trace contextRef="#ctx0" brushRef="#br0" timeOffset="263886.9837">11275 12457 902 0,'-5'-4'491'16,"-5"3"-131"-16,-2 7-91 16,-14 17-134-16,-2 8-57 15,-15 15-45-15,-3 6-37 16</inkml:trace>
  <inkml:trace contextRef="#ctx0" brushRef="#br0" timeOffset="264350.8737">10046 12409 840 0,'-4'3'418'0,"-11"12"-109"16,-2 7-65-16,-12 9-94 15,-4 2-40-15,2-2-41 16,0-1-90-16</inkml:trace>
  <inkml:trace contextRef="#ctx0" brushRef="#br0" timeOffset="267045.88">3874 13713 598 0,'0'-10'385'0,"0"-10"27"15,-3 7-83-15,-1 9-114 16,1 5-46-16,-1 20-93 16,1 8-41-16,3 26-33 15,1 12 0-15,1 0 1 16,0-3 0-16,2-12-33 15,-2-9-60-15,-2-14-242 16</inkml:trace>
  <inkml:trace contextRef="#ctx0" brushRef="#br0" timeOffset="267200.7853">3610 13999 930 0,'3'-1'446'0,"5"-8"-140"15,27 5-213-15,11 4-48 16,29 0-27-16,7 3-2 16,4 7-68-16,1-1-138 15</inkml:trace>
  <inkml:trace contextRef="#ctx0" brushRef="#br0" timeOffset="267577.8296">4761 13399 1161 0,'-28'17'468'0,"-37"27"-269"0,3 15-68 16,7 26-43-16,7 16-17 15,28 24-44-15,17-2-11 16,35-11-11-16,21-12-1 16,28-35 9-16,9-11-59 15,5-21-495-15</inkml:trace>
  <inkml:trace contextRef="#ctx0" brushRef="#br0" timeOffset="268588.9091">5056 13666 926 0,'1'-1'392'0,"2"4"-221"0,-5 1-41 16,2-4-33-16,-1 24-9 15,-10 54-12-15,5-21-7 16,0-2-31-16,-1-6-11 15,10-11-20-15,9-11-5 16,14-12-3-16,11-4-2 0,5-20-20 16,5-2-30-16,-4-10-103 15,-4-3-64-15,-7-5-192 16</inkml:trace>
  <inkml:trace contextRef="#ctx0" brushRef="#br0" timeOffset="268742.3584">5362 13735 581 0,'-7'-5'333'0,"-5"-2"-44"15,-2 3-61-15,2 16-97 16,2 5-34-16,0 16-49 16,2 9-6-16,4 10-6 15,4 3-2-15,6-4-12 16,3-4-3-16,4-11-6 16,-2-5-24-16,3-7-165 15</inkml:trace>
  <inkml:trace contextRef="#ctx0" brushRef="#br0" timeOffset="269303.9613">5775 13768 576 0,'1'0'322'0,"6"1"-37"16,-7-1-38-16,-1 0-76 16,0 0-41-16,-8 0-75 15,-12 1-21-15,-38 0-14 16,27-8-5-16,4-1-6 15,2 1-4-15,9 4-11 16,7 3-6-16,5 4-6 16,3 4-2-16,2 7 0 15,-1 1 3-15,1 6 5 16,1 3 10-16,-1 1 9 16,5 2 5-16,-4-6 3 0,0-5-5 15,7-3-4-15,0-5 0 16,6-4-1-16,8 3-3 15,6-4-2-15,6 3-3 16,11-3-1-16,1 4 2 16,-1 4 1-16,-11-2-2 15,-16 9 28-15,-9-3 21 16,-19 3 46-16,-8 4 15 16,-24 0-11-16,-9 0-12 0,-10-10-36 15,-1-12-10-15,11-6-15 16,6-4-11-16,21-1-52 15,11 5-39-15,6-7-97 16,13 7-66-16</inkml:trace>
  <inkml:trace contextRef="#ctx0" brushRef="#br0" timeOffset="272564.0659">6124 13937 858 0,'5'-2'356'16,"4"-3"-180"-16,19 5-85 15,13 4-24-15,23 4-11 16,-1-4-20-16,5-3-27 16,3 3-27-16</inkml:trace>
  <inkml:trace contextRef="#ctx0" brushRef="#br0" timeOffset="272835.8758">6709 13791 1051 0,'-2'2'391'0,"-10"9"-271"16,-5 6-34-16,-5 8-20 16,-4 3 6-16,8 2-39 15,8 1-14-15,15-2-1 16,10-4-18-16,18-5 2 15,4-6 3-15,6-3 1 16,2 3 3-16,-12-12-62 16,-3 0-53-16,-14-4-186 15,-6-13-178-15</inkml:trace>
  <inkml:trace contextRef="#ctx0" brushRef="#br0" timeOffset="272984.8958">6891 13776 618 0,'6'-2'390'0,"0"-1"-58"15,-8 5-67-15,-1 20-108 16,-1 8-50-16,0 15-27 16,3 7-17-16,0 1-32 0,-5-3-7 15,8-4-13-15,10-2-2 16,-3-10-109-16,6-4-158 16</inkml:trace>
  <inkml:trace contextRef="#ctx0" brushRef="#br0" timeOffset="273310.1267">7401 13951 1069 0,'-13'-8'489'0,"-21"-20"-213"16,1 7-85-16,-14 1-94 15,0 2-34-15,0 19-52 16,4 6-11-16,11 13-19 16,7 9-1-16,17 7 6 15,9 3 4-15,16-2 10 16,13-5 0-16,18-9 1 16,11-5 1-16,0-15 3 15,-6-7 6-15,-11-12 9 16,-12-6 5-16,-10-8 6 15,-7-2-2-15,-16-8-10 16,-4-1-7-16,-13 10-72 0,-3 3-57 16</inkml:trace>
  <inkml:trace contextRef="#ctx0" brushRef="#br0" timeOffset="273584.658">7416 13319 1226 0,'17'6'505'15,"13"7"-262"-15,19 42-189 16,6 20-16-16,6 41-6 15,-13 23-1-15,-33 13 3 16,-21 10 1-16,-41 0-5 16,-7-17-1-16,-4-26-58 15,8-20-37-15,5-40-313 16</inkml:trace>
  <inkml:trace contextRef="#ctx0" brushRef="#br0" timeOffset="274301.3145">1532 15525 1183 0,'7'-3'456'15,"4"4"-290"-15,19 7-149 16,7-2-5-16,21 8-8 15,7-6 0-15,5-2-76 16,-4 2-150-16</inkml:trace>
  <inkml:trace contextRef="#ctx0" brushRef="#br0" timeOffset="274464.3371">1567 15674 994 0,'2'3'408'16,"13"0"-218"-16,14 6-147 16,27 3-29-16,12-5-6 15,20 2-20-15,1-3-130 16</inkml:trace>
  <inkml:trace contextRef="#ctx0" brushRef="#br0" timeOffset="274926.8749">2583 15526 1071 0,'-6'0'421'0,"-14"-8"-262"16,1-6-34-16,-2-6-21 15,-1-13-14-15,15-6-66 16,7-1-22-16,16 8-25 0,10 14-20 16,8 21 16-16,7 13 13 15,5 27 21-15,-4 9 11 16,-19 8 30-16,-17 1 16 15,-33 1-1-15,-10-1-1 16,-16 3-29-16,-2-3-10 16,-2-16 0-16,-4-11 0 15,8-25-21-15,5-14-15 16,21-16-30-16,8-9-12 16,24 0 7-16,10 3 22 0,18 7 22 15,12 8 6-15,6 12 15 16,-5 5-11-16,0 10-3 15,-9 3 1-15,-5 0-22 16,8 2-84-16</inkml:trace>
  <inkml:trace contextRef="#ctx0" brushRef="#br0" timeOffset="275241.7763">3040 15563 1057 0,'-8'-5'505'0,"-15"-10"-213"15,-7 6-79-15,-5 5-110 0,0 8-50 16,5 11-54-16,4 4-15 16,9 14-14-16,4-1-2 15,13 14 6-15,4-2 5 16,16-2 6-16,5-1 1 15,17-12 3-15,0-5 3 16,7-18 10-16,-2-10 7 16,-7-19 14-16,0-3 8 0,-20-12 10 15,-9-5 2-15,-23 3-7 16,-10-3-7-16,-14 4-43 16,-5 4-36-16</inkml:trace>
  <inkml:trace contextRef="#ctx0" brushRef="#br0" timeOffset="275647.9749">3651 15415 974 0,'-1'1'453'0,"1"13"-151"16,0 11-142-16,7 26-103 15,1 8 0-15,0 11-27 16,3 3-3-16,-7-6 0 16,2-5-4-16,-2-15-8 15,-2-4 2-15,-2-20-90 16,-5-9-81-16</inkml:trace>
  <inkml:trace contextRef="#ctx0" brushRef="#br0" timeOffset="275798.7597">3505 15762 810 0,'6'-1'399'0,"13"-4"-74"16,11 1-186-16,21-3-57 15,11 1-22-15,18-1-20 16,-1-1-59-16</inkml:trace>
  <inkml:trace contextRef="#ctx0" brushRef="#br0" timeOffset="276393.7734">4562 15489 894 0,'-2'0'443'0,"4"2"-151"16,-6-2-54-16,2 0-106 16,1 0-43-16,-17 1-64 15,-36 3-5-15,21-4-6 16,7 4-3-16,-5-3-10 15,0 2-5-15,8 3-12 0,0-1-3 16,9 7 0-16,4 3 2 16,6 1 0-16,0-1 3 15,4 0 2-15,2 1 1 16,6 0 6-16,-1 0 1 16,5-2 3-16,4-6-1 15,5-2 2-15,6-3 1 16,-5-3 1-16,3 0 0 0,-4 0-1 15,-4 0 0-15,7 5-1 16,-7 2-1-16,2 5-2 16,-5 4 0-16,-6 1 2 15,0 1 2-15,-8 0 11 16,-5 1 7-16,-12 0 10 16,-7 0 5-16,-11-7 0 15,2-5-3-15,-5-13-70 16,0-5-90-16</inkml:trace>
  <inkml:trace contextRef="#ctx0" brushRef="#br0" timeOffset="276891.7501">1488 16989 802 0,'-4'0'393'15,"-3"3"-173"-15,11-3-87 16,8 7-12-16,18 3-65 0,8-3-10 16,19 6-26-16,3-10-7 15,4 1-27-15,0-3-86 16</inkml:trace>
  <inkml:trace contextRef="#ctx0" brushRef="#br0" timeOffset="277069.9282">1583 17125 1147 0,'1'0'413'0,"9"1"-333"15,13 6-41-15,20-1 0 16,9 0-14-16,12-6-15 16,-1 4-69-16</inkml:trace>
  <inkml:trace contextRef="#ctx0" brushRef="#br0" timeOffset="277591.8414">2615 17004 671 0,'-6'9'374'0,"-12"6"-79"15,-2 6-66-15,-13-11-88 16,-6-7-40-16,-2-8-47 16,-4-21-13-16,19-6-33 15,8-5-17-15,24-1-21 16,13 7 3-16,14 6 15 15,5 7 14-15,1 18 23 16,6 19 5-16,-9 18 20 16,-8 10-1-16,-13 14 19 15,-18-1 4-15,-21 9-14 16,-2 5-3-16,-23-3-26 16,-6-6-5-16,-3-25 5 15,-2-19-1-15,14-21-10 16,10-10-15-16,20-12-33 15,12-1-8-15,14-6 0 16,12 5 8-16,17 9 17 16,4 5 4-16,8 15 5 15,4 10 1-15,-10 10-23 16,-4 4-89-16</inkml:trace>
  <inkml:trace contextRef="#ctx0" brushRef="#br0" timeOffset="278237.4611">3203 16909 611 0,'-1'-3'335'0,"-4"-4"-55"15,-2 1-47-15,-7 0-48 16,-6 4-25-16,-11-3-47 0,-3 2-6 16,-4-4-31-16,1 2-21 15,-1 2-31-15,2 3-22 16,8 9-23-16,6 3-6 16,9 8-1-16,4 0 0 15,3 2 6-15,3 2 4 16,0-1 4-16,1 1 28 15,-1-2 13-15,0-3 0 16,3-7 6-16,0-1-30 0,8-10 2 16,4-3-1-16,12-10 0 15,4-1-1-15,7 2-13 16,3 3-4-16,1 12-1 16,-1 3 2-16,-4 15 5 15,-4 7 3-15,-11 9 13 16,-7 7 6-16,-13 1 23 15,-7 3 15-15,-9-4 25 16,-7-5 18-16,-8-9-9 16,-3-7-4-16,-8-17-22 15,-1-3-22-15,-4-12-28 16,3-6-43-16,8-8-134 16,9-4-99-16</inkml:trace>
  <inkml:trace contextRef="#ctx0" brushRef="#br0" timeOffset="278610.9057">3494 16869 1197 0,'9'0'448'0,"16"2"-297"16,13 0-68-16,31 2-9 16,14-2-9-16,19-2-39 15,-2 0-7-15,-7-2-6 16,-12-3-1-16,-20-2-39 16,-9-2-74-16</inkml:trace>
  <inkml:trace contextRef="#ctx0" brushRef="#br0" timeOffset="278954.0805">3978 16905 773 0,'0'-3'364'0,"-3"1"-161"16,-1 2-31-16,4 0-69 16,-1 0-26-16,-3 11-21 15,-11 51 8-15,8-14 7 16,4 7-4-16,3 17-12 16,0 7-18-16,-5 5 17 15,-3-1 5-15,-9-9 9 16,-3-15 10-16,-10-19-1 15,-7-8 6-15,-3-27 9 16,-4-7-8-16,0-21-42 16,6-9-30-16,8-3-92 15,6-2-81-15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7:58:0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13212 16375 735 0,'1'-11'337'0,"7"-17"-138"16,1-4-38-16,0-8-41 15,3 0-13-15,-2-1-8 16,0 3-3-16,-2 8 0 16,-4 6 8-16,-4 7-17 15,-3 5-11-15,1 7-22 16,-2 1-20-16,2 0-20 16,1 3-2-16,0 0-9 15,1 0-3-15,0-1-5 16,0 2-3-16,0 0 1 15,0 2 1-15,3 28 1 16,7 50 1-16,-7-22-1 16,4 7-2-16,1 0 0 15,2 2-1-15,1-5 3 16,-1-2 2-16,-1-10 2 0,3-6 1 16,-3-13-1-16,-1-8 1 15,-4-9 3-15,-4-6 3 16,-6-5 2-16,-3-3-1 15,-10-3-1-15,-2-2-1 16,-5-1 0-16,1 4 0 16,1 4-3-16,7 5-1 15,6 4-3-15,0-1-2 16,8-2-8-16,3 0 8 0,4-6 17 16,6-2 15-16,9-4 21 15,5-10-2-15,19 0-2 16,8-1-8-16,9 5-10 15,4 6-5-15,-12 8-14 16,-4 5 0-16,-23 7-78 16,-10 0-67-16</inkml:trace>
  <inkml:trace contextRef="#ctx0" brushRef="#br0" timeOffset="78934.2732">20128 10525 1784 0,'1'0'-3'0,"-1"8"0"0,8 3 2 16,5-3 2-16,18-4 8 16,14-4 4-16,21-4 2 15,3 2-3-15,-7 0-3 16,-7 0 0-16,-22 2-47 16,-5 4-48-16,-12-4-231 15</inkml:trace>
  <inkml:trace contextRef="#ctx0" brushRef="#br0" timeOffset="79585.9249">20415 10214 268 0,'-2'-3'204'0,"1"-2"6"16,0 0-32-16,0 3-25 15,-1 2-51-15,1 0-13 0,0 0-12 16,0 0 3-16,-7 23 4 16,-20 34-11-16,-2-22-11 15,-7 3-10-15,-5-2-8 16,-2-1-3-16,13-7-27 16,8-6-9-16,13-11-20 15,10 2-8-15,12-12-19 16,4-1-42-16,1-3-205 15</inkml:trace>
  <inkml:trace contextRef="#ctx0" brushRef="#br0" timeOffset="79937.1541">20524 10420 830 0,'-1'-8'390'0,"-6"-7"-165"0,1 6-133 16,1 7-37-16,-1 11-49 15,3 10-8-15,3 12-7 16,-1 4 5-16,1 10 10 16,2 5 16-16,0 7 33 15,2 3 14-15,1-3 5 16,-1-7-10-16,-2-15-27 16,3-7-13-16,0-15-51 15,-3-7-91-15</inkml:trace>
  <inkml:trace contextRef="#ctx0" brushRef="#br0" timeOffset="81424.8435">20125 15970 1016 0,'2'-4'422'0,"8"-4"-259"0,8 0-52 15,8-1-45-15,11 3-11 16,7 2-6-16,4 4-9 16,-4 11-16-16,-5 0-6 15,-16 6 0-15,-8 1 3 16,-13 10-9-16,-7 4-11 15,-17 0-11-15,-6 0-6 16,-8-8 4-16,-2-12 8 16,6-9-1-16,8-2-3 15,15-6-17-15,9 0-2 0,18 4 4 16,11-3 6-16,14 6 17 16,4 6 1-16,2 15 24 15,-4 9 4-15,-16 9 10 16,-4 5 9-16,-18 3-14 15,-11 4 0-15,-17-4 0 16,-10-4 1-16,-16-12-4 16,-7-7 11-16,0-10-1 15,3-1-7-15,16-7-7 16,11-2-20-16,13-5-27 16,6-4-18-16,7-7-175 15</inkml:trace>
  <inkml:trace contextRef="#ctx0" brushRef="#br0" timeOffset="82637.2831">13296 10430 636 0,'-12'-6'307'0,"-14"-10"-118"16,3-4-23-16,9-3-45 15,3-4-8-15,11-6 2 16,6 1-9-16,6-4-27 16,8 3-20-16,11 9-31 15,4 4-6-15,8 17-2 16,-1 9 0-16,-6 19-3 16,-9 5 1-16,-12 19 6 15,-10 6 1-15,-21 8-2 16,-6 6-3-16,-16-2-19 15,-2-5-6-15,3-10-20 16,-4-11-10-16,15-18 5 16,3-11 0-16,3-21 7 15,7-8 4-15,10-14 19 16,5-4 7-16,10 4 15 16,4 6 7-16,12 14-4 15,3 11-1-15,14 24 2 16,3 17 0-16,-1 14-1 0,1 7-1 15,-8-1-6-15,-1-13-4 16,-5-18-59-16,0-15-133 16</inkml:trace>
  <inkml:trace contextRef="#ctx0" brushRef="#br0" timeOffset="119641.236">14001 7067 628 0,'-1'-10'346'0,"-3"-13"-58"16,4 5-52-16,-3 6-63 15,2 4-24-15,-1 4-47 16,0 5-16-16,1 9-36 16,0 2-15-16,3 17-22 15,4 7-9-15,9 21-9 16,3 10-2-16,4 11 2 15,4 0 5-15,-1-9 2 16,-1-17 1-16,-4-17 3 0,-3-12-1 16,-3-19 6-16,-4-6 5 15,-1-19 10-15,-4-9 7 16,-3-12 8-16,1-1 1 16,-3-7-8-16,2 2-7 15,1 4-16-15,2 3-6 16,1 16-7-16,-5 7-6 15,4 19-6-15,-3 8-1 16,4 14 2-16,3 8 4 0,1 9 5 16,4 2 0-16,6 4 3 15,-2-2 0-15,3-8 1 16,2-5 0-16,-1-18 1 16,3-6 0-16,-1-15 5 15,-2-14 3-15,4-14 21 16,-2-14 9-16,6-18 16 15,2-3 3-15,-5-5-16 16,-4 7-8-16,-12 18-13 16,-6 12-2-16,-3 23-56 15,-3 6-65-15,-6 10-245 16</inkml:trace>
  <inkml:trace contextRef="#ctx0" brushRef="#br0" timeOffset="120566.5744">14854 7437 452 0,'-4'5'251'0,"-4"9"-44"16,-3 8-48-16,-5 5-70 15,-4 5-24-15,-2 5-35 16,-2-4-8-16,-3-8-4 16,3-10 11-16,-1-22 18 0,5-10 6 15,6-18 8-15,4-1-5 16,10 2-13-16,2 3 1 15,8 15-2-15,-1-1 3 16,2 9 1-16,3 7-8 16,0 8-3-16,2 12 0 15,-3 14 5-15,-4 5 6 16,-2 8-7-16,-1-2-8 16,6-9-17-16,3-12-5 0,7-23-130 15,5-17-196-15</inkml:trace>
  <inkml:trace contextRef="#ctx0" brushRef="#br0" timeOffset="120927.3993">15021 7203 736 0,'6'6'330'16,"16"5"-150"-16,7 1-35 15,4-6-59-15,6-2-19 0,-1-4-32 16,-4 0 0-16,0 1-130 16,-5-1-148-16</inkml:trace>
  <inkml:trace contextRef="#ctx0" brushRef="#br0" timeOffset="121247.8084">15086 7376 526 0,'0'1'358'0,"0"-1"39"0,4 0-111 15,-4 0-84-15,4-1-33 16,21 0-63-16,28-1-34 15,-28 3-41-15,5 6-14 16,0 4-11-16,-1 4-48 0,-2 1-171 16</inkml:trace>
  <inkml:trace contextRef="#ctx0" brushRef="#br0" timeOffset="121896.8367">15719 7192 1173 0,'-15'4'54'0,"5"2"-23"0,-10 10 27 16,-1 5-19-16,7 7-32 15,4 2-5-15,12 2-7 16,6-1-2-16,16-2 7 16,5 1 8-16,9-6 18 15,9-3 10-15,5-10 28 16,4-6 5-16,4-9-1 16,-11-6-5-16,-5-8-21 15,-10-6-4-15,-20-8 6 16,-4-4 1-16,-15-7 3 15,-15-2-2-15,-21 2 3 16,-13 0-4-16,-18 5-13 16,2 1-7-16,14 9-24 0,9 5-21 15,22 18-92-15,3 12-76 16</inkml:trace>
  <inkml:trace contextRef="#ctx0" brushRef="#br0" timeOffset="122274.2027">15930 7184 498 0,'-4'5'282'0,"-2"13"-26"0,-3-1-32 15,-6 8-43-15,-2 6-15 16,-5 6-47-16,-1 2-24 16,2-3-46-16,0-2-20 15,10-7-12-15,4-5-97 16</inkml:trace>
  <inkml:trace contextRef="#ctx0" brushRef="#br0" timeOffset="134255.0461">2526 9025 904 0,'-1'-16'435'0,"-1"-17"-152"16,2 6-42-16,-2 12-81 15,-3 7-30-15,-2 17-64 16,-6 10-11-16,1 22-34 16,0 14-15-16,-1 20-11 15,1 22-4-15,4 15 3 0,2-1 4 16,9-2 4-16,7-20 3 16,2-26 3-1,0-9 1-15,-5-24 2 0,-2-9-1 16,-2-19 1-16,-3-9 0 15,0-20-4-15,0-10-1 16,10-12-12-16,5-4-7 16,12 12-12-16,6 7-4 15,11 19 6-15,7 15 2 16,4 14 9-16,-3 13 4 0,-18 13 4 16,-14 6 4-16,-34 6 9 15,-19 0 4-15,-28 2 3 16,-12-5-1-16,0-14 6 15,4-6-26-15,15-17-23 16,14-5-21-16,21-12-77 16,11-4-22-16,21-10-330 15</inkml:trace>
  <inkml:trace contextRef="#ctx0" brushRef="#br0" timeOffset="134878.788">3326 9742 809 0,'0'1'381'0,"4"-1"-168"15,8-1-30-15,22-4-70 16,10 2-24-16,18-1-26 16,12 2-2-16,16 3-16 15,11 0-10-15,2 4-14 16,-10-2-6-16,-24 1 0 15,-14-2 3-15,-27-2-5 16,-8 2-18-16,-20-4-60 0,-14-4-18 16,-8-6-7-16,-3-6 17 15,4-4 53-15,7 0 17 16,7 4-6-16,6 4-1 16,15 10 12-16,3 4 2 15,14 15 22-15,4 1 9 16,-5 11 15-16,-2 5 3 15,-16-4 1-15,-4 6-4 16,-12-7-21-16,-7-2-4 16,-5-7-108-16,-1-5-137 0</inkml:trace>
  <inkml:trace contextRef="#ctx0" brushRef="#br0" timeOffset="137006.4116">4885 9866 628 0,'15'-7'322'16,"12"-11"-95"-16,-10-1-42 0,-4 0-37 16,-11-2-1-16,-3-1-3 15,-9-3-9-15,-7-3-33 16,-7-1-19-16,-13 4-28 15,-7 2-15-15,-8 14-32 16,3 6-12-16,2 9-23 16,8 10-5-16,14 6 0 15,8-1 0-15,19 7 8 16,11-6 5-16,16-6 4 16,6-20 4-1,-17 2 6-15,0 1 2 0,64-29 4 16,2-13 3-16,1-21 3 15,-41 8 0-15,-10-16 8 16,-6-6 0-16,-11-7 11 16,-4 1-27-16,-13 17-1 15,-6 15 2-15,-8 21 2 16,-5 10 31-16,7 18-2 0,-1 2-3 16,5 13-17-16,1 9-8 15,2 17-8-15,2 14-3 16,2 32 3-16,2 15 4 15,0 9 2-15,0 4 4 16,0-15 3-16,-1-7 1 16,3-13 15-16,2-15-78 15</inkml:trace>
  <inkml:trace contextRef="#ctx0" brushRef="#br0" timeOffset="137730.1164">5519 9711 531 0,'23'-2'371'15,"15"0"26"-15,28 2-204 16,15 7-35-16,14 0-51 16,10-1-19-16,12 3-26 15,1-2-12-15,-2-1-27 16,-2-4-5-16,-20-5-1 16,-13-7-1-16,-15-2 1 15,-12-6 2-15,-23-4 1 16,-8 0-7-16,-19-5-9 15,-6-4-6-15,-6 4-11 16,0 1 3-16,4 7-2 16,3 12-3-16,3 7-11 0,6 5-1 15,9 13 8-15,1-3 10 16,2 11 31-16,-4 0 11 16,-16-2 14-16,-9 5 0 15,-18-7-12-15,-9 0-6 16,-5-3-10-16,2-6-42 15,7-2-101-15,7-2-61 16,15-6-262-16</inkml:trace>
  <inkml:trace contextRef="#ctx0" brushRef="#br0" timeOffset="138861.356">7616 9784 525 0,'8'-2'349'16,"10"-5"-37"-16,6-6-86 15,0-6-48-15,4-8-68 16,-5-4-18-16,-8-4-4 15,-4 1 3-15,-15 4-14 16,-10 5-16-16,-21 7-37 16,-9 10-16-16,-8 8-18 15,-2 8-6-15,5 20-9 16,6 4-2-16,15 15 0 16,10 3 2-16,18-1 9 15,7-3 4-15,17-10 7 16,7-5 4-16,13-18 4 0,9-9 4 15,4-16 8-15,1-11 3 16,-10-8 14-16,-10-2 5 16,-16-3 10-16,-11-1 11 15,-11 7-3-15,-1 6-4 16,-13 14-16-16,1 8-12 16,-3 13-18-16,1 10-5 15,11 9-8-15,5 3-2 0,8 5 3 16,6-3 1-16,3-7 0 15,4-2-26-15,5-11-164 16,2-8-375-16</inkml:trace>
  <inkml:trace contextRef="#ctx0" brushRef="#br0" timeOffset="140085.874">8464 9759 805 0,'-12'1'357'15,"-13"4"-171"-15,4 1-15 0,12-2-26 16,4-3-21-16,9-1-26 16,12-3-9-16,25-2-32 15,19 1-9-15,42 1-18 16,8 2-14-16,18 1-6 15,19 1-3-15,0 0-1 16,1 2 1-16,-8-4 1 16,-21 1 2-16,-30 0 3 15,-21-4 1-15,-35 1-7 16,-21-6-8-16,-27-13-14 16,-7-5-3-16,-11-16 3 15,3 0 7-15,8-1 0 16,6 7-2-16,19 13-16 15,9 6-3-15,15 14 0 16,10 4 2-16,3 12 22 16,-3 3 9-16,-7 12 21 0,-11 2 11 15,-15-3 9-15,-1 4 0 16,-14-4-4-16,-6-7-8 16,-8 0-16-16,-9-3-6 15,1-1-68-15,3 0-42 16,10-5-143-16,12-2-147 15</inkml:trace>
  <inkml:trace contextRef="#ctx0" brushRef="#br0" timeOffset="140518.8417">10784 9488 684 0,'-7'-10'388'0,"-9"-11"-30"16,-10-1-125-16,-14 4-81 0,-7 5-37 15,-8 13-62-15,1 2-18 16,6 20-23-16,7 6-9 16,18 9-4-16,9 4 1 15,18 2 8-15,9 0 10 16,17-3 20-16,13-3 3 15,17-7 18-15,1-7-1 16,2-11-9-16,-8-5-2 0,-21-7-19 16,-7-2 1-16,-18-1-103 15,-6 0-135-15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31:40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14505 2535 766 0,'-2'-1'389'0,"0"-6"-120"0,1 5-88 16,0 2-102-16,0 0-31 15,0 1-40-15,-9 25 15 16,-10 44 19-16,8-28 5 15,-2 7 9-15,0-1-13 16,-1-4-13-16,-1 1-7 16,4-14-5-16,2-4 1 15,6-14 9-15,1-10 8 16,5-10 6-16,0-13 0 16,4-16-10-16,1-10-7 15,1-14-6-15,0-4-5 16,2 3-10-16,4 5-4 0,1 16-6 15,2 11-2-15,-3 17 11 16,-6 2 1-16,0 9-4 16,-2 2-4-16,4 10-14 15,-1 6 2-15,6 18 6 16,3 5 7-16,4 6 4 16,0 8 3-16,1-1 2 15,-1-1 0-15,-6-2 4 16,2-8-11-16,-5-9-145 15,1-8-145-15</inkml:trace>
  <inkml:trace contextRef="#ctx0" brushRef="#br0" timeOffset="156.9135">14448 2784 931 0,'16'-2'402'0,"12"-4"-198"16,15 0-146-16,4 3-27 16,2-3-234-16</inkml:trace>
  <inkml:trace contextRef="#ctx0" brushRef="#br0" timeOffset="789.6186">14362 2252 699 0,'-2'0'329'0,"2"0"-147"16,6 1-25-16,-6-1-59 15,21 1-20-15,59 5-5 16,-21-5-5-16,5 1-6 15,0 0-6-15,-6 1-21 16,-7 1-8-16,-11 0-7 16,-8-4 0-16,-20 0-8 15,-7-4-8-15,-15 0-7 16,-6 0-3-16,-6-5 6 16,-2 0 1-16,6-2 4 15,2 1-3-15,6 5-9 16,7 2-6-16,6 4-5 15,4 6 5-15,7 3 9 16,1 5 4-16,-5 5 9 16,-2 0-2-16,-3 3-163 0</inkml:trace>
  <inkml:trace contextRef="#ctx0" brushRef="#br0" timeOffset="1082.6902">14988 2656 695 0,'9'1'362'0,"19"2"-99"16,5-4-63-16,4 1-80 16,4-2-37-16,1 1-44 15,3 2-13-15,-4-1-12 16,-4 2-21-16,-11-4-162 16,-5-1-200-16</inkml:trace>
  <inkml:trace contextRef="#ctx0" brushRef="#br0" timeOffset="1267.2407">15065 2789 777 0,'4'8'384'0,"6"6"-150"15,17-2-54-15,3-1-13 16,16-5-40-16,4-2-24 15,-3-2-39-15,2 1-24 0,-14-1-377 16</inkml:trace>
  <inkml:trace contextRef="#ctx0" brushRef="#br0" timeOffset="2007.5636">16011 2814 555 0,'3'-9'339'15,"2"-10"-22"-15,-2 0-142 16,-3 0-15-16,-6-1-34 16,-4 0-12-16,-12 4-37 15,-7 3-20-15,-6 11-42 16,0 4-15-16,0 12-19 16,4 7-8-16,7 8 1 15,6 4 1-15,10 3 7 16,8 0 6-16,12-5 4 0,5-5 3 15,10-14 10 1,4-8 4-16,3-11 9 0,-3-8 6 16,-4-5 2-16,-6-3 0 15,-11 1 9-15,-2 2 2 16,-3 10-3-16,-3 3-7 16,-1 10-20-16,3 8-7 15,-1 7-11-15,6 6 4 16,3 7 4-16,-1-2 1 15,9 0-58-15,-5-2-99 0</inkml:trace>
  <inkml:trace contextRef="#ctx0" brushRef="#br0" timeOffset="2174.4108">16162 2898 897 0,'5'11'404'15,"4"6"-182"-15,12 6-134 16,3 4-25-16,8 1-34 16,2-1-8-16,-3-4-30 15,-4-3-70-15</inkml:trace>
  <inkml:trace contextRef="#ctx0" brushRef="#br0" timeOffset="2322.2061">16370 2886 933 0,'-21'10'418'0,"-25"13"-207"0,0 5-84 15,3 3-85-15,9 0-22 16,11-6-112-16,5 1-192 16</inkml:trace>
  <inkml:trace contextRef="#ctx0" brushRef="#br0" timeOffset="2899.6744">16669 2670 897 0,'-3'1'409'16,"1"5"-141"-16,-3 15-196 16,1 3-36-16,4 20-11 15,0 5-3-15,9 4-9 16,2 2 2-16,7-15-1 15,2-10 0-15,4-16 7 16,-1-7-14-16,-6-10-171 16</inkml:trace>
  <inkml:trace contextRef="#ctx0" brushRef="#br0" timeOffset="3061.761">16725 2517 1204 0,'-2'-1'529'16,"-2"-1"-282"-16,3 2-124 15,1 0-100-15,0 0-76 16,0 0-414-16</inkml:trace>
  <inkml:trace contextRef="#ctx0" brushRef="#br0" timeOffset="3353.9627">16662 2323 1677 0,'30'5'15'0,"8"-2"1"15,26-1 18-15,-4 0-13 16,-8-6 1-16,-14-2 0 16,-8 1 0-16,-14-1-2 15,-3 2-4-15,-9 3 6 16,-2 4 4-16,0 5 3 0,-3 3 5 16,0 4-11-16,1 0-5 15,-4-2-4-15,4-3-39 16</inkml:trace>
  <inkml:trace contextRef="#ctx0" brushRef="#br0" timeOffset="3598.5032">17304 2631 1006 0,'0'0'454'0,"1"6"-192"16,2 7-111-16,4 17-77 15,1 5-15-15,-1 13-25 16,-3 4-14-16,-3-6-14 16,0 2-35-16,-1-18-140 15,1-12-185-15</inkml:trace>
  <inkml:trace contextRef="#ctx0" brushRef="#br0" timeOffset="3745.3777">17161 2841 1094 0,'11'-4'491'0,"25"-3"-215"0,14 3-91 15,13 4-65-15,5 1-33 16,-5 6-85-16,-10-1-131 15</inkml:trace>
  <inkml:trace contextRef="#ctx0" brushRef="#br0" timeOffset="4687.1696">18039 2921 472 0,'1'-5'311'0,"4"-3"14"15,3-4-148-15,1-4-31 16,1-4-26-16,-5-5-2 15,-2-3-13-15,-5 3-4 0,-4 3-19 16,-3 4-26-16,-8 11-46 16,-5 5-17-16,-9 14-21 15,-1 10-1-15,3 10 1 16,7 3 1-16,20 4 6 16,6-3 4-16,20-9 9 15,3-2 5-15,3-14 6 16,1-5 4-16,-3-11 6 15,1-5 2-15,-5-6 2 16,-2 0-1-16,-7 4-3 16,-7 2-1-16,-9 9-13 15,-7 2-2-15,-3 9-8 16,2 3-4-16,3 2 4 16,6 1 1-16,7-5 5 15,1 1 4-15,10-4 4 16,1-5 4-16,1-3 3 15,3-2 0-15,-5-7 0 0,1 1-1 16,-7-4-1-16,-2 5-3 16,-3 4-8-16,-3 3-6 15,-1 9-5-15,1-2-2 16,3 9 6-16,2-1 3 16,10 0 5-16,0 1 1 15,9-4 2-15,0-2 5 0,0-11 5 16,-2-4 5-1,-4-6 2-15,-8-5 24 0,-9 1 23 16,3-1 8-16,-8 2 9 16,4 2-26-16,-2 8-41 15,-4 4-16-15,2 14-24 16,0 3-4-16,7 15 6 16,-1 2 3-16,3 8 10 15,-3 4 5-15,-9 0 9 16,-4-1 9-16,-12-8 9 15,-5-2 5-15,-11-13 3 16,-2-7 2-16,-7-16-6 16,0-9-12-16,9-13-65 15,4-3-38-15,21-8-136 16,10-2-78-16</inkml:trace>
  <inkml:trace contextRef="#ctx0" brushRef="#br0" timeOffset="5333.0787">18977 2656 1495 0,'0'-8'627'0,"3"-3"-385"15,-2-2-78-15,4 8-123 16,2 4-34-16,0 5-146 16,-3 4-142-16</inkml:trace>
  <inkml:trace contextRef="#ctx0" brushRef="#br0" timeOffset="5526.3633">18970 2888 727 0,'5'28'347'0,"6"18"-130"16,-2 8-97-16,-1 2-39 15,-8 2 16-15,-8 0-6 16,-5-3 17-16,-4-3 2 15,-8-9-42-15,4-9-9 16,-10-14-50-16,-4-14-76 16</inkml:trace>
  <inkml:trace contextRef="#ctx0" brushRef="#br0" timeOffset="5919.5755">18716 2406 977 0,'16'0'437'16,"16"0"-220"-16,24 2-56 15,8 6-7-15,7 4-48 16,-2 1-27-16,-10-1-35 16,-10 1-15-16,-14-7-7 15,-10-5 2-15,-17 0-29 0,-5-4-18 16,-7-8-32-16,-4-3-6 16,-1-4 25-16,1 1 13 15,4 6 17-15,4 7 1 16,5 6 5-16,3 8 12 15,2 10 31-15,0 8 11 16,-7 0-3-16,-3 2-8 16,-2-8-55-16,-1-1-120 0</inkml:trace>
  <inkml:trace contextRef="#ctx0" brushRef="#br0" timeOffset="6434.2881">14393 3659 1056 0,'-4'-1'472'0,"0"0"-268"16,0 6-67-16,3-5-96 15,0 29-32-15,2 78-4 16,1-31 1-16,3 4 3 16,-2-5 1-16,0-18 25 15,-1-11-63-15,-4-17-224 16</inkml:trace>
  <inkml:trace contextRef="#ctx0" brushRef="#br0" timeOffset="6723.7701">14276 3694 761 0,'23'-9'403'0,"29"-8"-95"0,8 9-102 15,7 14-83-15,-4 4-39 16,-22 9-43-16,-12 3-11 16,-22 0-12-16,-11 1 0 15,-10 3 5-15,-5-3-27 16,-4-2-65-16,4-6-22 15,16-9-47-15,7-4 18 0,21 0 52 16,4 2 15-16,4 12 38 16,4 8 6-16,-4 16 9 15,-11-1 4-15,-12 2 8 16,-14 0 7-16,-23-9 11 16,-4 1 1-16,-14-7-29 15,-6-8-93-15</inkml:trace>
  <inkml:trace contextRef="#ctx0" brushRef="#br0" timeOffset="7093.2208">14274 3567 755 0,'9'-2'334'0,"7"-2"-157"15,18-2-47-15,11 3-3 16,15 0-16-16,8 1-15 16,-7 2-45-16,-2 2-14 15,-18-2-10-15,-9 0-2 16,-9-5 4-16,-6 0 3 0,-7-2 4 15,-3-2 0-15,-7-4-6 16,-1 0-3-16,-2 1-16 16,-3-2-3-16,0 14-5 15,-1 5-4-15,0 10 2 16,1 4-1-16,4 5 0 16,2-3 6-16,10-2-134 15</inkml:trace>
  <inkml:trace contextRef="#ctx0" brushRef="#br0" timeOffset="7359.1814">15169 3958 1163 0,'8'0'485'0,"12"-3"-273"0,13-1-60 16,14 0-63-16,3-4-27 16,3 0-43-16,-6 5-13 15,-14-2-88-15,-6 5-93 0</inkml:trace>
  <inkml:trace contextRef="#ctx0" brushRef="#br0" timeOffset="7489.711">15230 4040 1115 0,'17'2'479'0,"23"0"-257"15,13 1-38-15,11-3-84 16,-2-2-47-16</inkml:trace>
  <inkml:trace contextRef="#ctx0" brushRef="#br0" timeOffset="8240.9917">15971 3780 459 0,'0'-14'331'0,"0"-16"72"0,3 2-126 16,3 2-65-16,-1 4-29 15,-2 7-53-15,-2 8-44 16,-1 17-77-16,-1 9-25 16,-6 26-35-16,0 14 12 15,-1 15 24-15,4 2 8 16,4-9 9-16,2-7 3 16,7-22 8-16,-1-9 1 15,4-16 4-15,-2-8-1 0,4-8-3 16,3-10-1-16,4-8-8 15,2-1-3-15,-2-5-7 16,2 7-6-16,-1 10-8 16,0 6-3-16,-1 17 1 15,-8 2 2-15,-11 4 12 16,-4 2 4-16,-14 0 6 16,-4-1 8-16,-5-4-57 15,1-4-25-15,-2-13-72 16,5 0-63-16,7-7-166 15</inkml:trace>
  <inkml:trace contextRef="#ctx0" brushRef="#br0" timeOffset="8403.6738">16196 4098 383 0,'11'0'270'0,"18"4"33"0,1 4-69 15,4 5-65-15,1 6-21 16,5 5-53-16,0 2-19 15,-7 0-33-15,-3-1-15 16,-11-6-64-16,-5-4-71 16</inkml:trace>
  <inkml:trace contextRef="#ctx0" brushRef="#br0" timeOffset="8554.5821">16559 4135 884 0,'-9'-3'457'16,"-7"-1"-141"-16,-13 12-146 15,-7 4-42-15,-10 15-73 16,-1 1-22-16,3 2-29 16,7 3-4-16,16-7-110 15,6-3-132-15</inkml:trace>
  <inkml:trace contextRef="#ctx0" brushRef="#br0" timeOffset="8858.0308">16818 4000 878 0,'0'0'427'16,"0"-2"-154"-16,2 6-91 0,-4-4-76 16,1 0-30-16,-1 13-22 15,-8 43-16-15,10-25-16 16,4-1-4-16,10 0-8 16,3-5 0-16,3-7 13 15,1-6-38-15,-8-8-183 16</inkml:trace>
  <inkml:trace contextRef="#ctx0" brushRef="#br0" timeOffset="9005.6805">16791 3769 1104 0,'2'0'398'0,"5"0"-319"15,0 2-60-15,7-1-258 16</inkml:trace>
  <inkml:trace contextRef="#ctx0" brushRef="#br0" timeOffset="9258.534">16635 3666 923 0,'13'-1'373'15,"24"0"-240"-15,10-1-23 16,19-1-25-16,5 2-17 0,-5-1-17 16,-7-1-12-1,-20-3-8-15,-12-1 3 0,-16-4 4 16,-3 1-3-16,-5 4 0 16,-3-1 0-16,4 7-17 15,-5 2-8-15,1-2-12 16,0 0-7-16,0 10 8 15,1 4 17-15,5 29-195 16</inkml:trace>
  <inkml:trace contextRef="#ctx0" brushRef="#br0" timeOffset="9472.3884">17329 3931 1157 0,'4'-1'522'0,"5"0"-261"0,0 4-104 15,3 18-111-15,0 3-24 16,1 11-14-16,-3 1 0 16,-5-7-79-16,-1-2-48 15,-5-7-357-15</inkml:trace>
  <inkml:trace contextRef="#ctx0" brushRef="#br0" timeOffset="9635.0145">17277 4040 958 0,'24'-2'482'16,"18"0"-155"-16,16 3-148 15,-1 5-45-15,0 2-129 16,-5-4-156-16</inkml:trace>
  <inkml:trace contextRef="#ctx0" brushRef="#br0" timeOffset="10097.6442">18010 3640 1045 0,'-2'4'408'16,"-6"7"-262"-16,8 23-123 16,0 13-34-16,1 23 3 15,8 9 8-15,3-2 2 16,0-6 4-16,0-17 8 15,-4-11 5-15,-7-18 13 16,-1-8 7-16,-2-11 23 16,-1-8 7-16,-1-12-5 15,2-3-9-15,-2-6-28 16,3-2-14-16,2 6-16 16,2 4-9-16,1 5-69 15,7 6-44-15,3 3-155 16</inkml:trace>
  <inkml:trace contextRef="#ctx0" brushRef="#br0" timeOffset="10601.3485">18037 4111 698 0,'8'-3'324'0,"17"-5"-129"0,12 1 12 15,19-1-31-15,4 6-25 16,3 9-42-16,-4 6-35 16,-25 9-34-16,-11 1-2 15,-29 2 1-15,-20 4 5 16,-25-3 1-16,-7-3-4 16,-6-12-48-16,9-6-41 0,16-12-132 15,10-7-171-15</inkml:trace>
  <inkml:trace contextRef="#ctx0" brushRef="#br0" timeOffset="11035.3402">18498 4252 1044 0,'2'6'421'0,"9"6"-267"0,6 1-2 16,4-4-56-16,8-3-20 16,2-7-37-16,-1-5-6 15,-5-6 4-15,-4-3 2 16,-10 0 12-16,-1-2 8 15,-9 3-3-15,-4 1-6 16,1 4-33-16,-1 6-26 16,0 5-23-16,3 9-7 15,-2 8 3-15,1 7 10 16,0 16 9-16,-3 6 1 0,-6 9 13 16,-6 0 3-16,-8-10 20 15,-6-8 11-15,1-16 6 16,0-7 5-16,6-10-6 15,3-6-3-15,5-14-53 16,5-6-46-16,10-16-130 16,6-2-131-16</inkml:trace>
  <inkml:trace contextRef="#ctx0" brushRef="#br0" timeOffset="11261.443">19122 4017 1396 0,'-2'-4'559'16,"-3"-2"-383"-16,3 3-82 15,0 3-94-15,2 0-103 16</inkml:trace>
  <inkml:trace contextRef="#ctx0" brushRef="#br0" timeOffset="11654.1154">19360 3829 1485 0,'-2'0'544'0,"1"14"-434"16,-1 10-55-16,6 23-52 0,4 9 5 15,7 12-5-15,0 4-2 16,-7 2-1-16,-5 2-1 16,-9 1 2-16,-1-7 3 15,-9-15 7-15,0-8 5 16,-13-19 7-16,-4-8 3 15,-1-10 4-15,1-7-26 16,7-10-78-16,8-6-70 16,10-10-225-16</inkml:trace>
  <inkml:trace contextRef="#ctx0" brushRef="#br0" timeOffset="12088.1148">19110 3623 957 0,'1'-1'413'16,"8"-1"-208"-16,14 2-115 0,9 1-25 16,21 1 4-16,3 1 3 15,7 3-10-15,-9-5-8 16,-12 2-18-16,-3-2-8 16,-16-2-1-16,0-2 0 15,-12-7-17-15,-6 0-7 16,-4 1-8-16,-1 0-6 15,-1 3 4-15,1 4-3 0,3 4-16 16,-3-2-6-16,0 0 25 16,4 11 8-16,10 41 24 15,-13-26 8-15,-4-6-38 16,-1 1-96-16</inkml:trace>
  <inkml:trace contextRef="#ctx0" brushRef="#br0" timeOffset="16979.7585">13255 4835 672 0,'-6'9'263'0,"-7"17"-184"16,1 7-45-16,0 8-10 15,1 2-2-15,3-5 3 16,0-4 2-16,-4-12-16 16,6-4 0-16,2-11 31 15,4-7 19-15,3-9 41 16,5-11 16-16,5-10 8 16,1-10-3-16,-2-14-5 15,2-6-13-15,2-7-34 16,-3 8-18-16,1 18-30 15,-4 12-3-15,1 20-7 16,-6 6-1-16,1 14-11 16,1 11-4-16,0 14 1 0,6 12 2 15,7 10 0-15,2 1 0 16,4-2 3-16,1-5-3 16,0-15-19-16,-4-6-30 15,-5-9-133-15,-5-5-120 16</inkml:trace>
  <inkml:trace contextRef="#ctx0" brushRef="#br0" timeOffset="17130.3852">13262 5022 709 0,'15'-1'306'0,"24"-2"-167"16,6 6-62-16,-2-3-59 15,-3 3-168-15</inkml:trace>
  <inkml:trace contextRef="#ctx0" brushRef="#br0" timeOffset="17885.9418">13084 4534 610 0,'-3'0'302'16,"-1"-3"-119"-16,4-3-60 15,0 5-57-15,28-1-15 16,56-2 13-16,-18 4-3 15,12 1-8-15,1 2-8 0,-4 0-18 16,-11 0-3-16,-25 2 5 16,-11-4 1-16,-16-1-11 15,-12-3-9-15,-6-8-11 16,-9 0-7-16,-2-2 0 16,4 7 1-16,1 1-5 15,8 4-8-15,4 3-6 16,0 1 5-16,0-3 9 15,0 0-12-15</inkml:trace>
  <inkml:trace contextRef="#ctx0" brushRef="#br0" timeOffset="18080.3007">13678 4945 813 0,'0'-4'450'15,"0"0"-63"-15,6 1-202 16,-6 2-105-16,0 1-37 16,0-1-147-16</inkml:trace>
  <inkml:trace contextRef="#ctx0" brushRef="#br0" timeOffset="18344.4834">14030 4681 864 0,'0'0'376'0,"-3"5"-176"16,2 8-66-16,7 12-55 16,1 11-8-16,7 14-27 15,1 2-4-15,-4 3-12 16,0-7-3-16,-8-12-5 16,-3-4-1-16,-3-13-54 0,-4-2-96 15</inkml:trace>
  <inkml:trace contextRef="#ctx0" brushRef="#br0" timeOffset="18658.1054">14041 4723 997 0,'15'-12'463'0,"9"-10"-220"0,6 12-128 15,1 8-47-15,-2 4-53 16,-1 7-9-16,-5 2 0 15,-6-1-1-15,-12 3-2 16,-6 1-2-16,-12 0 0 16,4 0 0-16,0-3-11 15,9 0-4-15,1-3-7 16,8 3-3-16,9 6 3 16,3 7-1-16,8 11 4 15,-5 3 2-15,-11 3 14 16,-10-3 9-16,-20-7 9 15,-9 0 4-15,-11-7 2 16,2-3-1-16,7-10-100 16,2-8-212-16</inkml:trace>
  <inkml:trace contextRef="#ctx0" brushRef="#br0" timeOffset="19002.6674">13927 4571 841 0,'8'1'366'15,"15"-1"-159"-15,9-1-45 0,18-1-35 16,4 0-24-16,5 0-54 15,1 2-23-15,-8 2-14 16,-5-2 1-16,-14-5 6 16,-6 3 4-16,-12-6 8 15,-7 1-1-15,-3 4-8 16,-5-4-7-16,0 5-22 16,0 2-9-16,-1 0-3 15,-1 0 2-15,1 2 11 16,0 13 5-16,0 30-80 15,4-27-203-15</inkml:trace>
  <inkml:trace contextRef="#ctx0" brushRef="#br0" timeOffset="19262.0208">14799 4970 715 0,'19'0'366'15,"10"1"-113"-15,15-1-144 16,2 4-35-16,-1-1-45 15,-2-1-24-15,-11 2-260 16</inkml:trace>
  <inkml:trace contextRef="#ctx0" brushRef="#br0" timeOffset="19411.7993">14824 5065 889 0,'8'1'460'15,"4"-2"-163"-15,16-1-123 16,9 0-41-16,14 0-82 16,4 3-21-16,-3 1-95 0</inkml:trace>
  <inkml:trace contextRef="#ctx0" brushRef="#br0" timeOffset="20083.7441">15698 5053 612 0,'6'-3'347'0,"3"-7"-72"16,-3-2-100-16,0-9-29 16,-7 0-31-16,-3-3-9 15,-10-4-20-15,-8 6-16 16,-2 5-41-16,-7 6-18 15,-9 13-29-15,0 8-9 16,1 16-8-16,3 6 1 0,19 4 6 16,11-1 5-16,15-7 14 15,11-6 5-15,16-6 4 16,-1-6 4-16,6-8 4 16,-3-4 2-16,-8-11 5 15,2-2 2-15,-12-3 2 16,-3 2-1-16,-11 4-1 15,-6 1 13-15,-4 9 8 16,2 0 3-16,-2 5-1 16,4-3-16-16,0 0-16 15,3 6-5-15,0 14-2 16,49 29 1-16,-24-27 3 16,-1-5 2-16,-2-5-154 15</inkml:trace>
  <inkml:trace contextRef="#ctx0" brushRef="#br0" timeOffset="20265.3075">15953 5088 897 0,'10'5'384'16,"12"10"-217"-16,8 5-33 15,0 1-70-15,-3-1-11 16,-1-1-20-16,-7-3-2 15,-8-4-47-15,4-6-69 0,0-7-323 16</inkml:trace>
  <inkml:trace contextRef="#ctx0" brushRef="#br0" timeOffset="20397.2777">16200 5084 981 0,'-6'0'457'0,"-18"2"-196"15,4 7-52-15,-4 4-99 16,-8 6-36-16,0 2-49 15,1 0-12-15,8-1-82 16,6 0-107-16</inkml:trace>
  <inkml:trace contextRef="#ctx0" brushRef="#br0" timeOffset="20767.5138">16310 4714 1281 0,'-1'-5'541'0,"1"-6"-322"16,2 14-132-16,2 10-35 16,1 17-50-16,0 13-2 15,-4 17 2-15,-1 5 3 0,-6-1 3 16,3-9 0-16,2-17 1 15,1-9 1-15,7-13 0 16,0-5 0-16,8-13-5 16,9-6-3-16,8-8-6 15,8 6-4-15,4 1-5 16,0 6-1-16,-7 8 3 16,-6 1 3-16,-15 7 4 15,-10-1 1-15,-15 3 5 16,-5 0 1-16,-17-2 4 15,-8-1 0-15,-11-5 0 16,-4-6-50-16</inkml:trace>
  <inkml:trace contextRef="#ctx0" brushRef="#br0" timeOffset="21008.5823">16702 5044 819 0,'8'2'469'0,"6"-2"-23"16,9 15-321-16,5 4-42 15,10 6-50-15,0 5-10 0,1 0-8 16,-3-2-19-16,-8-5-175 15,-3-5-324-15</inkml:trace>
  <inkml:trace contextRef="#ctx0" brushRef="#br0" timeOffset="21132.6954">16987 5092 1010 0,'-23'0'569'15,"-15"0"-103"-15,-10 13-244 16,-1 1-70-16,0 6-87 15,6 0-23-15,10 0-146 16</inkml:trace>
  <inkml:trace contextRef="#ctx0" brushRef="#br0" timeOffset="21548.6217">17451 4824 1065 0,'1'3'431'0,"4"14"-270"16,2 13-59-16,-1 19-41 15,2 4-11-15,1 0-14 16,-4-7-6-16,4-8-10 16,-1-5-3-16,-6-12-112 15,-1-4-232-15</inkml:trace>
  <inkml:trace contextRef="#ctx0" brushRef="#br0" timeOffset="21681.5611">17283 5020 680 0,'21'1'344'16,"34"3"-100"-16,12 3-59 16,14 6-78-16,6-3-25 15,0 2-87-15,-2-2-251 0</inkml:trace>
  <inkml:trace contextRef="#ctx0" brushRef="#br0" timeOffset="22386.0926">18239 5047 783 0,'-1'-7'415'16,"-3"-4"-103"-16,-1-5-132 15,-3-6-42-15,-7-2-51 16,-4-8-21-16,-13 1-43 15,-3 9-16-15,0 9-21 16,0 11-9-16,8 16-12 16,5 5-4-16,4 8 5 15,10 3 3-15,8 1 15 0,7 1 9 16,17-5 9 0,4-7 5-16,8-7 2 0,4-8 2 15,-4-6 2-15,-4-2 1 16,-9-10 2-16,-6 0-2 15,-9-4 0-15,-1 3-3 16,-5 6 21-16,1 1 13 16,-3 8 6-16,2 2 1 15,-2-3-25-15,0 0-14 16,0 2-10-16,6 13-1 0,19 33 0 16,-11-29-22-16,7-2-80 15,-1-1-96-15,5-8-103 16,-7 2 10-16,-6-13 84 15,0 0 99-15,-6-10 185 16,0-5 55-16,-2-4 66 16,-1 0 18-16,0 7-58 15,4 6-30-15,0 4-58 16,-1 2-20-16,5 4-24 16,-3 4-11-16,4 6-12 15,-1 0-2-15,0 1 1 16,-1-3 2-16,0-1 19 15,3-1 16-15,-5-6 11 16,-2-2 2-16,1-5-14 16,-2-1-18-16,4 6-13 15,7 2-5-15,-7 8-5 16,0 2-1-16,-4 11 0 0,-6 2 2 16,-8 6 5-16,-4 1 2 15,-11-8 4-15,2-2-2 16,-5-8-2-16,0-7-12 15,6-11-108-15,-1-8-127 16</inkml:trace>
  <inkml:trace contextRef="#ctx0" brushRef="#br0" timeOffset="22806.1344">18902 4686 1032 0,'3'-13'486'15,"4"-12"-192"-15,-5 17-119 16,1 8-49-16,0 16-54 16,-1 11-32-16,3 19-25 15,-2 12 1-15,-1 7-1 16,2 2 1-16,0-8-4 15,-1-10 0-15,1-16 5 16,-3-10-1-16,1-11 9 0,-2-9 2 16,0-6-10-16,3-10-1 15,6-6-15-15,4 2-6 16,7-6-9-16,2 6-5 16,6 5-4-16,2 3 0 15,5 14 9-15,-5 0 1 16,-4 15 9-16,-9 1 3 15,-14-1 2-15,-4 2 4 16,-20-9 1-16,-9 0 0 0,-10-7-1 16,-4-2 2-16,5-5-74 15,6-5-106-15</inkml:trace>
  <inkml:trace contextRef="#ctx0" brushRef="#br0" timeOffset="23197.1642">19358 5068 912 0,'1'-2'508'16,"2"-2"-108"-16,-2 2-201 15,-1 2-51-15,0 0-76 16,0 0-22-16,0 0-13 15,10 6-3-15,32 17-9 0,-29-23-4 16,-2-6-2-16,2 0-2 16,-3-4-3-16,-5-3-1 15,6 5-7-15,-10 0-4 16,5 5-7-16,4 4-3 16,-9 7-3-16,9 6 0 15,-6 10 2-15,1 6 1 16,1 9 4-16,-6 5 1 15,-5 4 3-15,-3-2 0 0,-13-8 14 16,1-4 13-16,-12-19 20 16,-2-5 4-16,-3-16-4 15,-5-9-12-15,6 0-21 16,0-3-19-16,12 0 78 16</inkml:trace>
  <inkml:trace contextRef="#ctx0" brushRef="#br0" timeOffset="41579.3078">21032 2420 685 0,'2'-9'321'0,"0"-2"-164"0,-12 11-31 15,-13 33-53-15,-9 13-40 16,-1 26-31-16,-1 17-2 16,13 26-9-16,12 11 0 15,15-4 9-15,15-2 4 16,17-22 3-16,3-9 3 15,13-14 4-15,1-12 3 0,0-24 4 16,-3-12 5 0,-20-22 13-16,-9-5 39 0,-14-6 0 15,-9 1-15-15,-7 13-35 16,-6 14-45-16,-12 24-13 16,1 19 8-16,6 47 13 15,4 14 4-15,20 31 2 16,8 18 0-16,2-4 2 15,-1-6 4-15,-18 6 11 16,-9-16 5-16,-13-23 7 16,-3-10 1-16,0-43 2 15,1-16 0-15,7-31 15 16,1-19-18-16,10-33-178 16,9-16-235-16</inkml:trace>
  <inkml:trace contextRef="#ctx0" brushRef="#br0" timeOffset="42043.2013">22194 3582 1064 0,'8'-30'406'0,"11"-27"-292"16,-3-1-11-16,-9 0-9 16,-3 10 4-16,-6 14 3 15,-5 7-17-15,-4 18-38 16,1 11-19-16,2 18-31 16,1 14-7-16,10 22 2 15,4 7 4-15,10 1 4 16,4 1 1-16,4-13 4 15,2-3 0-15,-11-7 1 16,-2-7 3-16,-19-8 5 16,-10-5 3-16,-22-13 5 15,-15-6 0-15,-7-5-4 16,4-5-2-16,18 0-9 16,13 3-6-16,24-2-17 15,13 0-7-15,24 2-4 0,12-3 3 16,15 0 13-16,2 1 4 15,-7-1 5-15,-4 0 2 16,-12-2-42-16,-6-3-49 16,-8-5-165-16,-7-4-267 15</inkml:trace>
  <inkml:trace contextRef="#ctx0" brushRef="#br0" timeOffset="42348.0884">22539 3189 742 0,'-10'-20'366'0,"-23"-21"-123"15,-2 2-54-15,-17 9-71 16,-14 7-17-16,-15 14-37 16,-13 12-16-16,-7 20-31 15,7 6-13-15,15 19-8 16,8 6-3-16,24 25-1 16,14 11 0-16,33 6 0 15,22 2-2-15,28-9 2 16,14-6 1-16,36-11 4 15,21-8 3-15,26-25 15 16,12-21 38-16,3-39 58 16,-18-22 17-16,-37-31 34 15,-34-12-18-15,-69-27-20 16,-34-11-8-16,-64-3-54 16,-17 10-21-16,-12 33-48 15,5 24-38-15,33 29-164 0</inkml:trace>
  <inkml:trace contextRef="#ctx0" brushRef="#br0" timeOffset="43289.4552">1901 10319 838 0,'11'0'317'15,"26"3"-193"-15,10-1-44 16,35 0-1-16,7-2 0 15,13-1-31-15,7 1-20 16,-23-2-10-16,-6 2 4 16,-24 1-105-16,-11-1-98 0</inkml:trace>
  <inkml:trace contextRef="#ctx0" brushRef="#br0" timeOffset="43473.5708">2084 10497 537 0,'0'4'279'16,"-2"1"-12"-16,25-1-134 15,13-1-9-15,30-3-6 16,15 0-29-16,10 2-50 16,-1 3-16-16,-12 1-7 15,-11 2 4-15,-15-1-179 16</inkml:trace>
  <inkml:trace contextRef="#ctx0" brushRef="#br0" timeOffset="43649.1896">2103 10665 749 0,'2'1'293'15,"17"0"-137"-15,17 1-33 16,24-2 5-16,18 0-15 15,17 0-68-15,0 0-19 16,7 1-4-16,-10-2-66 16</inkml:trace>
  <inkml:trace contextRef="#ctx0" brushRef="#br0" timeOffset="44028.7418">3209 10399 970 0,'-24'-7'410'0,"-26"-3"-231"15,4 0-64-15,8 8-66 16,8 4-25-16,7 6-37 16,8 6-14-16,16 5-9 15,6 3 3-15,14 0 14 16,2-3 9-16,10-3 11 15,5-4 2-15,-1-5 7 0,-2 1 4 16,-16-5 5-16,-12 1-3 16,-16 1-5-16,-14-5-4 15,-14 7-4-15,-7 1 0 16,5 2 18-16,1 5 3 16,16-3-7-16,9 3-3 15,12-2-15-15,13 0-2 16,10-1 9-16,3-4 7 15,11-1 0-15,-1-2 0 0,5-7-1 16,-2 1-4-16,-9-9-214 16</inkml:trace>
  <inkml:trace contextRef="#ctx0" brushRef="#br0" timeOffset="44145.1172">3127 10187 1135 0,'-4'-6'429'0,"0"0"-340"15,4 4-76-15,8 12-92 16,8 9-191-16</inkml:trace>
  <inkml:trace contextRef="#ctx0" brushRef="#br0" timeOffset="44442.2911">3349 10610 1031 0,'17'8'418'0,"19"8"-251"0,2-4-37 15,-5-9-36-15,-2-3-16 16,-6-7-27-16,-3 0-5 16,-10-9 3-16,-4-2-1 15,-7-5-9-15,-9-10-19 16,-7 3-28-16,-7 0-11 16,-10 10-15-16,4 9 4 15,0 17-8-15,3 11-2 16,9 11 2-16,2 4 2 0,7 6 18 15,7 5 9-15,6 9 20 16,0 1 4-16,1 4 5 16,-2 0-1-16,2-7-7 15,1-4-2-15,5-13-9 16,1-8-78-16</inkml:trace>
  <inkml:trace contextRef="#ctx0" brushRef="#br0" timeOffset="45041.5566">3940 10598 1051 0,'-8'-10'466'0,"-7"-11"-229"16,-4-4-44-16,-4 2-77 0,1 1-30 15,-4 3-41-15,-2 11-15 16,-1 8-26-16,3 6-7 16,3 13-16-16,7 0 0 15,9 7 8-15,5-3 4 16,13-6 5-16,4 0 2 16,14-5 0-16,2-2 3 15,3-4 1-15,3-6 0 0,-9-9 6 16,-3 1 7-16,-9-7 0 15,-5 3 1-15,-8 4-5 16,-3 3-11-16,-4 5-10 16,-1 4-3-16,0 3-4 15,1 3 2-15,10 4 6 16,3 2 1-16,8 0 3 16,4-3 1-16,5-3 2 15,-1-6 3-15,2-5 9 16,1-7 3-16,-5-9-5 15,-1-1 33-15,-1-9 12 16,-4 1 8-16,-3-5 36 16,-3 0-28-16,-6 4-16 15,-2 10-10-15,-3 13-36 16,0 9-8-16,1 23-5 16,2-1-3-16,1 16 2 15,3 3 0-15,0 11 2 0,8 8 1 16,4 13 2-16,0-2 2 15,1-12 3-15,-7-13 1 16,-7-20 1-16,-1-11-7 16,1-11-121-16,-5-6-131 15</inkml:trace>
  <inkml:trace contextRef="#ctx0" brushRef="#br0" timeOffset="45496.6938">4222 10708 1105 0,'9'-7'454'0,"18"-7"-275"16,6 3-70-16,9 2-54 16,2 0-24-16,-1 6-89 15,1-4-71-15,-5-1-159 16,1-3-60-16,-6-2 61 16,-1-6 74-16,-6-2 250 15,-5 1 102-15,-5-2 81 16,-4 4 33-16,-4 1-20 15,-5 2-11-15,-11 1-14 16,-7 1-17-16,-14 6-56 16,-4 2-30-16,-3 6-64 15,7 7-21-15,5 4-18 16,9-1-5-16,8 5-4 16,1 2 0-16,10 1 0 15,0 1 2-15,6-4 1 0,4-2 1 16,-2-5 10-16,1-1-34 15,-9-2-58-15,0-4-23 16,-7-2-13-16,-4-2 38 16,5 1 55-16,0 0 20 15,-3-1 26-15,-6 1 14 16,4 1 25-16,-26 19 10 0,33-5-13 16,7 3-10-16,12-2-16 15,8-1-4-15,13-6-7 16,-4-4-17-16,13-5-237 15</inkml:trace>
  <inkml:trace contextRef="#ctx0" brushRef="#br0" timeOffset="46149.7175">5734 10382 1069 0,'8'0'417'0,"17"1"-277"15,13-1-13-15,12-5-17 16,3 1-33-16,-5-6-50 16,-4 1-7-16,-8 0-4 15,-6 2-1-15,-17 7-12 16,-11 6-5-16,-17 16-13 16,-8 5-3-16,-6 11 6 15,6 4 3-15,8-9 7 16,7-2 2-16,16-8 2 15,2-5 4-15,11-8 6 16,4-6 3-16,3-9 1 0,3-5 0 16,1-10-2-16,2-2 1 15,-6-8 5-15,-4-2-1 16,-8 4-6-16,-7 5-6 16,-7 17-23-16,-3 9-5 15,-6 14 0-15,3 7 1 16,4 4 15-16,3 2 3 15,9-8 34-15,0-4-69 16,4-5-159-16,2-7-126 16</inkml:trace>
  <inkml:trace contextRef="#ctx0" brushRef="#br0" timeOffset="46317.1628">6355 10495 559 0,'0'-12'365'0,"7"-17"-8"16,7 2-75-16,3 8-95 15,3 5-44-15,3 18-58 16,0 10-20-16,16 16-39 15,5 4 3-15,0 5 32 16,-6-3 6-16,-25-7 38 16,-13-6 6-16,-23-9-25 15,-5-2-6-15,-13-12-25 16,3-1-70-16</inkml:trace>
  <inkml:trace contextRef="#ctx0" brushRef="#br0" timeOffset="46838.3988">7651 10286 934 0,'4'-17'434'0,"8"-19"-170"16,1 7-37-16,-2 12-52 16,-2 5-40-16,-1 12-67 15,4 8-27-15,2 16-31 16,2 9-3-16,-3 13 6 16,-1 3 1-16,-9 1 3 15,-6-2 2-15,-9-9-3 16,-8-7 0-16,-4-11-3 0,-2-5-1 15,5-14 3-15,2-2-3 16,13-9-19-16,9-4-9 16,20 4-15-16,9 1 0 15,18 5 13-15,-1 5 6 16,-2 3 8-16,-5 5-27 16,-6-2-142-16,-5 0-156 15</inkml:trace>
  <inkml:trace contextRef="#ctx0" brushRef="#br0" timeOffset="47217.4823">7881 9994 907 0,'-22'-22'449'16,"-18"-9"-186"-16,-19 4-83 15,-11 8-39-15,-14 24-76 16,-2 10-20-16,2 17-33 16,6 8-4-16,9 12-8 15,1 9-4-15,26 15-4 16,11 14 1-16,33 12 4 16,23-1 3-16,28-3 3 15,10-11 5-15,27-14 7 16,5-8 2-16,28-22 5 15,7-15 0-15,3-37 8 0,7-20 7 16,-23-29 19-16,-11-13 5 16,-39-20 13-16,-27-14 1 15,-53-15-2-15,-26-2 9 16,-41 17-32-16,-15 14-15 16,-6 27-28-16,9 8-45 15,13 15-488-15</inkml:trace>
  <inkml:trace contextRef="#ctx0" brushRef="#br0" timeOffset="49511.9915">8701 10573 1273 0,'1'0'550'0,"3"2"-292"0,-2 6-163 15,1 3-11-15</inkml:trace>
  <inkml:trace contextRef="#ctx0" brushRef="#br0" timeOffset="50376.5538">1878 12611 378 0,'13'0'254'16,"22"-9"4"-16,6-11-19 15,8-18-80-15,-1-12-27 16,-7-18-17-16,-2-6-3 16,-14-8 7-16,-8 1-2 0,-15 3-33 15,-7-1-12-15,-10 14-24 16,3 11-10-16,5 24-9 15,5 13-15-15,2 26-29 16,0 11-6-16,9 24-6 16,4 7 1-16,13 15 19 15,9 3 4-15,5 7 3 16,3 1 0-16,0 0 4 16,-2-8 2-16,-5-17 4 15,-3-12 2-15,-5-19 14 16,-11-9-37-16,-9-12-138 15,-8-6-206-15</inkml:trace>
  <inkml:trace contextRef="#ctx0" brushRef="#br0" timeOffset="50528.3618">2157 12283 1150 0,'14'0'464'0,"28"1"-314"0,4 1-30 15,14 0-57-15,5 3-22 16,-12 3-149-16,-4 0-254 16</inkml:trace>
  <inkml:trace contextRef="#ctx0" brushRef="#br0" timeOffset="50667.521">2011 12202 1073 0,'2'0'417'0,"6"2"-289"16,7 2-82-16,18 4-44 16,2 1-1-16,20 3-128 15</inkml:trace>
  <inkml:trace contextRef="#ctx0" brushRef="#br0" timeOffset="50990.33">2711 12430 1119 0,'18'1'472'0,"27"-1"-295"0,4-1-29 15,5-2-82-15,-4-5-21 16,-9-7-10-16,-10-3 3 16,-17-6 13-16,-12-3 0 15,-11-1-1-15,-8-2-9 16,-20 6-22-16,-6 6-6 15,-9 14-11-15,3 6-1 16,11 12-7-16,10 4-9 16,15 13-9-16,7 9-3 0,11 7 1 15,8 6 9 1,2 1 9-16,0-2 6 16,-4-1 7-16,-2-4 1 0,-1-5 3 15,2-3-21-15,-3-9-115 16,1-3-125-16</inkml:trace>
  <inkml:trace contextRef="#ctx0" brushRef="#br0" timeOffset="51289.2016">3447 12330 920 0,'2'1'428'0,"-2"7"-168"15,-10 8-72-15,-22 5-66 16,-7 11-47-16,-13 5-53 16,1-5-3-16,11-8-40 15,4-12-18-15,12-12-25 0,3-8-10 16,12-10 16-16,6-3 15 16,11 0 21-16,10 7 22 15,10 12 42-15,5 8 33 16,4 19 34-16,0-2 13 15,6 13-9-15,-2-4-19 16,-5-9-29-16,-3 4-22 16,-9-12-43-16,-3-1-96 0</inkml:trace>
  <inkml:trace contextRef="#ctx0" brushRef="#br0" timeOffset="60489.8936">4943 12318 1061 0,'-1'-2'431'0,"-1"2"-303"15,2 9-46-15,12 26-49 0,2 13-15 16,4 20 7-16,-1 10 2 15,2 5-11-15,-3-5-4 16,3-3 0-16,-1-6-1 16,-2-18 7-16,0-11 30 15,-4-19 25-15,0-11 36 16,0-21 25-16,-3-10-23 16,4-26-19-16,0-10-34 15,-1-13-28-15,-1-4-5 16,-2 4-10-16,0 3-8 0,3 15-8 15,0 9-5-15,2 23-10 16,-1 8-1-16,1 18-2 16,-1 9 2-16,8 9 6 15,2 8 3-15,3 6 3 16,1 6 0-16,-1 14 1 16,-4 8 0-16,-3 9 3 15,0-1 1-15,-6-11 2 16,-3-16 3-16,-2-24-1 15,3-8 5-15,2-25 11 16,4-10 4-16,2-27 22 16,-1-15 6-16,5-16 5 15,5-4-1-15,-4-3-19 16,-2 1-10-16,-6 9-17 16,-6 7-3-16,-4 22-7 15,-5 14-4-15,-6 21-88 16,-3 14-73-16,1 21-413 15</inkml:trace>
  <inkml:trace contextRef="#ctx0" brushRef="#br0" timeOffset="60917.0266">5797 12999 1089 0,'-4'9'434'0,"-1"17"-286"15,-2 4-54-15,2 6-40 16,3 2-19-16,5-4-17 15,3-2-4-15,6-11 1 16,-2-10 5-16,0-11 14 16,-3-8 3-16,-1-12-1 15,-4-5-6-15,-9-10-16 16,-1-1-4-16,-8-4-2 16,-1-2 1-16,4 7-6 0,5 7-2 15,12 9-14 1,6 8-13-16,11 6-6 0,5-1-3 15,9 6 10-15,5 0 9 16,-1 0 14-16,2 1-29 16,-8 1-139-16,-3 5-170 15</inkml:trace>
  <inkml:trace contextRef="#ctx0" brushRef="#br0" timeOffset="61088.2356">5804 13130 894 0,'0'-3'461'0,"10"-1"-120"15,11-3-129-15,17 1-128 16,6 3-31-16,4 1-39 16,1 2-10-16,-2 7-496 15</inkml:trace>
  <inkml:trace contextRef="#ctx0" brushRef="#br0" timeOffset="61353.704">6459 12631 748 0,'17'0'380'0,"26"-1"-104"15,11 1-124-15,8-1-86 16,1 1-21-16,-3 0-22 16,-4 0 12-16,-11-2-153 15,-8-2-176-15</inkml:trace>
  <inkml:trace contextRef="#ctx0" brushRef="#br0" timeOffset="61534.5226">6573 12763 1017 0,'21'5'446'0,"29"4"-216"15,10-1-34-15,6-1-83 16,-6 0-25-16,-16-2-45 16,-5 1-85-16</inkml:trace>
  <inkml:trace contextRef="#ctx0" brushRef="#br0" timeOffset="62050.0893">7509 12257 934 0,'0'14'403'0,"-1"11"-226"0,2 29-74 16,4 15-2-16,-2 13-49 15,-1 6-17-15,-2 0-18 16,-1-4-5-16,1-3 2 15,0-11 2-15,4-17 3 16,-1-14 3-16,-1-23-42 16,2-10-33-16,-4-23-161 15,-1-11-228-15</inkml:trace>
  <inkml:trace contextRef="#ctx0" brushRef="#br0" timeOffset="62201.3225">7476 12378 733 0,'1'-8'376'0,"13"-9"-82"16,7 3-116-16,17 6-98 0,19 1-17 15,18 7-39-15,4 0-10 16,9 4 7-16,-6 1-90 16</inkml:trace>
  <inkml:trace contextRef="#ctx0" brushRef="#br0" timeOffset="62413.8334">7507 12586 871 0,'-4'2'388'0,"12"-1"-160"16,16 4-78-16,35-5-62 15,24-1-1-15,18-5-31 16,2 0-13-16,-7 4-46 16,-15-6-86-16</inkml:trace>
  <inkml:trace contextRef="#ctx0" brushRef="#br0" timeOffset="62726.3988">7572 12021 1009 0,'11'-3'380'16,"14"-6"-269"-16,14 4-45 15,24 5-14-15,3 3-9 16,6 5-21-16,-4 0-5 15,-12 0-2-15,-5 3 1 0,-12 0 0 16,-10 0-3-16,-13-3 0 16,-5-4 2-16,-8-6 16 15,-2-3 4-15,-4-6 7 16,-3-2 2-16,-4 4 0 16,0 3-6-16,1 2-14 15,5 4-60-15</inkml:trace>
  <inkml:trace contextRef="#ctx0" brushRef="#br0" timeOffset="63141.7156">8487 12730 963 0,'-2'-5'476'0,"0"-2"-177"16,-2 2-115-16,-2-1-42 0,-8 1-49 15,0 3-18-15,-4 3-44 16,0 4-14-16,13 6-30 16,-1 3-10-16,7 2-1 15,0 2-1-15,5-3 10 16,4-4 6-16,10-4 7 16,1-5 8-16,-1-5 5 15,-2-8 38-15,-10-2 35 16,-6-4 19-16,-8 4 21 15,-5 1-36-15,-5 6-20 16,2 3-86-16</inkml:trace>
  <inkml:trace contextRef="#ctx0" brushRef="#br0" timeOffset="63860.5198">9148 12426 1013 0,'-5'5'400'0,"-14"13"-257"16,-3 12-41-16,-5 17-55 16,-6 4-6-16,2 10-21 15,0-4-14-15,7 2-2 16,4-3 2-16,10-16 3 0,4-4 2 16,4-24 9-16,2-6 7 15,3-19 0-15,0-12-2 16,9-20-10-16,6-7-6 15,2-15 2-15,6-4 0 16,-4-8-1-16,-2 0-5 16,-2 14 19-16,-2 12 11 15,-9 26 22-15,-5 14-7 16,-3 23-31-16,-3 16-17 0,9 17-28 16,5 9 11-16,17 7 8 15,9-5 1-15,11 6 5 16,6 1 1-16,-5-1 1 15,-2 1 3-15,-10-8 4 16,-7-6-1-16,-13-8 4 16,-9-5 7-16,-20-8 6 15,-11-6 9-15,-19-14 5 16,-7-2-4-16,-21-8-9 16,2-8-15-16,8-2-69 15,10 2-51-15,26-3-130 16,10 3-163-16</inkml:trace>
  <inkml:trace contextRef="#ctx0" brushRef="#br0" timeOffset="64160.2285">9529 12720 1001 0,'4'0'425'16,"7"4"-216"-16,1 8-81 15,6 13-58-15,-2 5-7 16,-2 7-18-16,-4 1-5 16,-8-2-6-16,0-6 0 0,-2-12-4 15,0-5 6-15,0-14 9 16,1-7-2-16,2-19-3 16,2-5-11-16,7-10-17 15,5-3-5-15,9 4-12 16,6 3-4-16,4 7-12 15,1 8 1-15,-7 8 4 16,1 8 46-16,-1 12-151 16,-2 2-153-16</inkml:trace>
  <inkml:trace contextRef="#ctx0" brushRef="#br0" timeOffset="64585.1208">9399 12367 789 0,'6'0'356'0,"6"-1"-120"16,19 1-135-16,8-1-25 0,24 1-10 16,9 0-21-16,-2 3-24 15,-3 2-5-15,-22-2 2 16,-14 2 3-16,-14-4 3 16,-5-1-7-16,-9-4-26 15,0-3-7-15,-6-8-8 16,-2-2 4-16,0 0 18 15,0 2 2-15,5 8 0 16,0 6 5-16,3 7 20 16,1 7 19-16,4 14 37 15,-3 2 13-15,-1 5 8 16,-3-1-9-16,-4-13-29 16,0-2-14-16,0-13-106 15</inkml:trace>
  <inkml:trace contextRef="#ctx0" brushRef="#br0" timeOffset="65380.6507">10551 12710 1004 0,'0'-2'437'0,"7"-3"-257"16,14 0-57-16,23 1-91 16,12 1-18-16,10 3-4 15,-4 2 2-15,-6 2-3 16,-9 1-7-16,-12 1-111 0,-1 1-109 15</inkml:trace>
  <inkml:trace contextRef="#ctx0" brushRef="#br0" timeOffset="65560.2589">10649 12825 641 0,'5'5'410'0,"7"3"19"0,16 3-209 16,6-2-14-16,13 0-49 16,3-1-30-16,0-1-59 15,0-3-15-15,-12-3-113 16</inkml:trace>
  <inkml:trace contextRef="#ctx0" brushRef="#br0" timeOffset="65992.5959">12071 12169 807 0,'-50'23'407'0,"-40"18"-88"0,14 36-236 15,17 16-20-15,27 21-13 16,13 8 5-16,24 7-9 16,12-4-9-16,26-16-12 15,17-13-3-15,21-31-4 16,7-15-3-16,-2-22-89 15</inkml:trace>
  <inkml:trace contextRef="#ctx0" brushRef="#br0" timeOffset="67023.5637">13091 12625 1024 0,'-1'2'419'0,"-2"10"-256"15,-2 5-46-15,5 11-46 16,0 3-25-16,0-1-28 16,5 3-5-16,-2-3-3 15,6-4 1-15,6-7 1 16,1-6 4-16,7-8 0 15,-6-5 0-15,3-3-101 16,0-2-149-16</inkml:trace>
  <inkml:trace contextRef="#ctx0" brushRef="#br0" timeOffset="67507.6782">12840 12317 854 0,'0'-1'378'0,"7"-2"-169"16,5 1-71-16,17 6-63 15,13 2-4-15,14 3-23 16,5 1-10-16,6-4-13 15,-11 0-2-15,-11-6 3 16,-11 0 7-16,-18-7-38 16,-2-5-17-16,-14-5-18 15,-1-1-7-15,1 4 29 16,-5 2 10-16,4 10 13 16,0 3 6-16,-5 7 17 15,2 3 11-15,5 7 1 16,-2-1-3-16,2 2-12 15,2-5-5-15,4-5-124 0</inkml:trace>
  <inkml:trace contextRef="#ctx0" brushRef="#br0" timeOffset="67848.5221">13675 12541 1206 0,'2'-1'554'0,"-1"-5"-272"15,2 8-73-15,-3-2-119 16,2 12-37-16,11 54-31 16,-5-25-5-16,1 7-7 15,-6-3-2-15,-1 3 4 16,2-6-2-16,-1-8-2 16,1-7-1-16,0-10-112 15,1-8-91-15</inkml:trace>
  <inkml:trace contextRef="#ctx0" brushRef="#br0" timeOffset="68025.0353">13473 12752 615 0,'-3'-1'403'16,"3"-3"21"-16,11 1-201 15,25 3-87-15,6-2-29 0,15 2-4 16,2 3-16-16,-1 2-26 15,3 4-12-15,-6-2-64 16,-6-2-96-16</inkml:trace>
  <inkml:trace contextRef="#ctx0" brushRef="#br0" timeOffset="72184.8005">12469 12385 479 0,'16'-5'297'0,"18"-6"-23"0,-1 2-31 16,-11 5-69-16,-9 4-15 15,-14 3-17-15,-10 4-20 16,-17 0-31-16,-5 3-28 16,-15-2-39-16,2 0-7 15,5-6-9-15,3-2-5 0,15 3-7 16,4-1-6-16,9 10-7 16,5 0-1-16,4 7 0 15,1-1 0-15,1 3 4 16,-1 1 2-16,4 0 6 15,-4-3 1-15,3-4 2 16,-2-2 0-16,2-11 1 16,6 1 5-16,8-7 8 15,5 1 0-15,16-3 3 16,5 6-4-16,15 3-4 16,10 8-1-16,-3 13-3 15,-8 2 1-15,-25 10 5 16,-18 2 5-16,-29 3 9 15,-16 1 3-15,-19 2 2 16,-9-4-2-16,-5-12 4 16,4-12 3-16,5-22-5 15,9-11 3-15,12-14-96 0,6-5-83 16</inkml:trace>
  <inkml:trace contextRef="#ctx0" brushRef="#br0" timeOffset="74848.9422">14393 12587 286 0,'3'0'245'0,"2"1"100"16,-9 1-53-16,3-3-61 15,-8 0-26-15,-22-7-63 16,-26-21-11-16,37-9-46 15,6-7-20-15,17-1-49 16,10 1-14-16,24 18-11 16,9 7 0-16,16 25 11 15,6 14 2-15,-4 24 1 16,-11 9 1-16,-33 10 1 0,-18 4-1 16,-39 4 3-16,-14 3 1 15,-14-2-25-15,1-4-16 16,11-20-14-16,8-11-1 15,16-25 26-15,7-9 15 16,15-10 13-16,8-6 13 16,10 0 22-16,8 1 9 15,9 7 7-15,3 3-7 0,13 4-20 16,2 4-9-16,6 2-10 16,-3-3-4-16,-4-3-94 15,0-2-109-15</inkml:trace>
  <inkml:trace contextRef="#ctx0" brushRef="#br0" timeOffset="75319.764">14955 12668 1014 0,'6'-11'470'16,"4"-4"-201"-16,1 5-170 15,-3 2-47-15,-1 6-51 16,1 2-70-16,-2 2-400 16</inkml:trace>
  <inkml:trace contextRef="#ctx0" brushRef="#br0" timeOffset="75530.0634">14996 12812 893 0,'-4'24'434'0,"-2"33"-152"0,6 4-56 16,0 5-72-16,0 1-27 16,-3-7-39-16,-6-4-7 15,-9-7-25-15,-2-6-11 16,-6-10-16-16,1-7-7 15,1-18-41-15,0-9-48 16,2-19-139-16,3-10-97 16,5-14-244-16</inkml:trace>
  <inkml:trace contextRef="#ctx0" brushRef="#br0" timeOffset="75855.5083">14782 12423 872 0,'17'0'384'0,"21"-3"-209"15,11 3-56-15,13 2-66 16,0 4-26-16,-5 4-18 15,-14-3 3-15,-21-1 1 0,-4-5 0 16,-13-3-3-16,6 2-3 16,-5-7-1-16,-4 0-1 15,-2 1 2-15,-5-2-4 16,1 8-2-16,4 4 2 16,1 7 0-16,6 6 2 0,-3 5-12 15,-1 0-111 1</inkml:trace>
  <inkml:trace contextRef="#ctx0" brushRef="#br0" timeOffset="76092.1866">15594 12310 2108 0,'29'59'27'16,"-11"-12"-7"-16,15 48 19 15,-21-3-11-15,-29-2-15 16,-13 5-2-16,-26-2-1 16,-1-7-18-16,2-21-145 15,-1-21-132-15</inkml:trace>
  <inkml:trace contextRef="#ctx0" brushRef="#br0" timeOffset="76459.9117">16117 12728 821 0,'-5'-6'451'0,"-7"-3"-91"16,1 1-108-16,5 4-114 16,-1 4-49-16,0 4-61 15,-1 1-18-15,4 6-14 16,3 0-5-16,6 1 2 15,6-4 5-15,4-4 13 16,-2-2 16-16,-1-6 37 16,-5-3 16-16,-6-3 31 15,-2-3 0-15,-9 6-25 16,-1 2-18-16,-9 5-42 16,6 4-15-16,7 7-164 0</inkml:trace>
  <inkml:trace contextRef="#ctx0" brushRef="#br0" timeOffset="76982.2521">16966 12157 770 0,'-5'-5'376'15,"-10"-2"-142"-15,-5 11-41 16,-22 16-69-16,-3 16-27 16,-7 34-33-16,4 13-15 15,16 30-25-15,11 8-4 0,32 9-2 16,18-2-1-16,28-17 0 16,11-11 0-16,8-33-1 15,-2-14-1-15,-9-23-89 16</inkml:trace>
  <inkml:trace contextRef="#ctx0" brushRef="#br0" timeOffset="77830.3392">17245 12710 592 0,'-12'-16'360'0,"-9"-10"-32"15,14-10-160-15,10 3-36 16,18-4-38-16,9 2 2 15,16 12 1-15,3 3-3 16,10 19-12-16,-1 9-19 0,-11 14-21 16,-12 6-1-16,-25 8-5 15,-13 4-7-15,-31 4-6 16,-7 5-4-16,-16 2-11 16,0-4 0-16,5-7-5 15,6-9-2-15,12-17-5 16,10-10-2-16,14-12-5 15,8-3-2-15,16-4 3 16,8 2 1-16,19 9 12 16,5 4 10-16,12 7 5 15,4 5 1-15,-13 3-6 16,0 3-5-16,-13-5-51 16,-1-5-89-16</inkml:trace>
  <inkml:trace contextRef="#ctx0" brushRef="#br0" timeOffset="78071.2791">17936 12637 1059 0,'0'-3'501'0,"-2"3"-193"15,-2 11-161-15,-2 4-42 16,0 13-53-16,-1 5-23 15,5 6-17-15,2 2-3 0,6 2-4 16,3-4 1-16,7-9 2 16,4-4 1-16,0-17 2 15,4-5 0-15,-6-9-29 16,-2-7-63-16</inkml:trace>
  <inkml:trace contextRef="#ctx0" brushRef="#br0" timeOffset="78220.3011">17853 12499 1028 0,'-3'-4'448'0,"4"-5"-244"16,4 6-106-16,10 1-151 15,8-2-162-15</inkml:trace>
  <inkml:trace contextRef="#ctx0" brushRef="#br0" timeOffset="78507.3838">17743 12333 649 0,'8'-3'354'15,"17"-1"-17"-15,12 2-186 16,22 6-38-16,5 1-16 15,4 3-30-15,3-2-13 0,-6-3-26 16,-4-2-5-16,-15-5-1 16,-6-2 2-16,-17-7 3 15,-4-2 0-15,-11 1 15 16,-5 2 20-16,-4 9 31 16,-2 3 4-16,-3 9-13 15,-2 3-24-15,-2 5-36 16,6 2-8-16,2 0 2 15,2-2-51-15,8-2-452 16</inkml:trace>
  <inkml:trace contextRef="#ctx0" brushRef="#br0" timeOffset="78751.811">18603 12514 786 0,'2'-2'481'16,"1"-5"-15"-16,0 8-192 15,-3-1-115-15,0 11-46 16,1 19-43-16,4 40-12 16,-4-27-26-16,5 6-7 15,3 1-14-15,-1-2-4 16,1-9-41-16,-2-7-56 0,-1-15-190 15</inkml:trace>
  <inkml:trace contextRef="#ctx0" brushRef="#br0" timeOffset="78900.97">18447 12682 1199 0,'10'1'492'0,"17"2"-290"16,9-1-40-16,25-2-30 15,5 3-32-15,9-3-49 16,5 0 16-16,-13-4-164 16</inkml:trace>
  <inkml:trace contextRef="#ctx0" brushRef="#br0" timeOffset="79581.1165">19200 12345 994 0,'5'-10'425'0,"13"-9"-215"0,11-1-31 16,24 6-43-16,8 3-27 15,3 12-54-15,-1 6-16 16,-13 8-23-16,-10 5-6 16,-22 1-6-16,-13 5 0 15,-27 2 1-15,-6 1 4 16,1-2 0-16,1-6 0 16,13-11-3-16,0-5-4 0,13-3-3 15,8 3-2-15,15 9-1 16,14 8 3-16,3 8-1 15,-5 4 1-15,-14 3 1 16,-16 1 0-16,-24 0 5 16,-14-3 2-16,-7-11-9 15,-4-7-22-15,10-14-32 16,6-9-23-16,12-13-98 16,15-3-84-16</inkml:trace>
  <inkml:trace contextRef="#ctx0" brushRef="#br0" timeOffset="79754.7771">19971 12494 1543 0,'0'-6'629'0,"-2"-7"-400"0,-1 2-82 15,5 5-88-15,-2 0-29 16,0 6-51-16,0 0-71 15,0 0-244-15</inkml:trace>
  <inkml:trace contextRef="#ctx0" brushRef="#br0" timeOffset="79970.2457">19975 12670 1029 0,'0'24'448'0,"10"43"-247"16,-5 14-19-16,3 12-26 15,-3 3-28-15,-15-6-21 16,0-7-29-16,-15-8-41 16,-4-8-7-16,-5-19-9 15,0-13 0-15,-1-28 0 16,4-13-14-16,6-25-62 16,2-13-44-16,12-15-112 15,8-3-149-15</inkml:trace>
  <inkml:trace contextRef="#ctx0" brushRef="#br0" timeOffset="80364.6539">19905 12239 766 0,'9'-1'359'0,"16"1"-118"15,7 0-67-15,17 3-64 16,6 2-26-16,9-1-53 16,-3-1-12-16,-8-3-5 15,-7-3-1-15,-15-1-6 16,-9-1-7-16,-17-4-10 15,-8-1-2-15,-12-4 4 16,-2 2 7-16,-1 3 8 16,3 2 5-16,8 5 5 15,5 1 11-15,6 6 16 16,3 5 3-16,2 6 3 16,-2 3-8-16,-1 1-17 15,-2 1-4-15,-3-7-112 16,3-4-226-16</inkml:trace>
  <inkml:trace contextRef="#ctx0" brushRef="#br0" timeOffset="80583.3995">20460 12075 1091 0,'1'1'490'15,"11"12"-212"-15,10 10-95 16,9 21-36-16,7 10-18 15,9 30-18-15,3 10-17 16,-4 4-39-16,-11 1-12 0,-35-8-23 16,-19 1-4-16,-29-2-1 15,-6-4-1-15,5-21 0 16,6-17-2-16,17-20-21 16,4-11-58-16</inkml:trace>
  <inkml:trace contextRef="#ctx0" brushRef="#br0" timeOffset="81773.8174">6475 14395 618 0,'-1'0'299'0,"1"-1"-100"16,9-2-34-1,17 0-53-15,11-1-27 0,21 2-42 16,8 2-23-16,5 1-14 15,-3 4 0-15,-15 3-91 16,-6 2-99-16</inkml:trace>
  <inkml:trace contextRef="#ctx0" brushRef="#br0" timeOffset="81974.9077">6527 14562 921 0,'11'3'439'0,"23"-3"-161"16,9 0-22-16,23 1-76 16,3-3-43-16,-4 3-76 0,-10 2-26 15,-21 0-95-15</inkml:trace>
  <inkml:trace contextRef="#ctx0" brushRef="#br0" timeOffset="119918.2677">7735 14429 833 0,'-31'-16'455'0,"-21"-15"-135"0,4-10-105 15,8-2-53-15,23-2-80 16,15 2-26-16,21 10-18 16,12 4-3-16,24 16-16 15,5 9-3-15,2 18-10 16,-6 13 0-16,-26 23 12 15,-16 15 4-15,-23 19 3 16,-15-3-1-16,-17-5-5 16,-2-6-4-16,-7-18-4 15,7-9 0-15,9-20 0 16,5-9-3-16,13-26-8 16,4-8-7-16,13-7-9 15,7 0 1-15,9 7 10 16,6 4 5-16,8 13 10 15,8 5 1-15,5 11-1 16,-2 8-1-16,-7 6-3 16,-5-2 0-16,-5-2-82 0,-2-3-117 15</inkml:trace>
  <inkml:trace contextRef="#ctx0" brushRef="#br0" timeOffset="120040.2977">8209 14526 1075 0,'-1'-1'514'0,"-2"0"-180"16,2 1-195-16</inkml:trace>
  <inkml:trace contextRef="#ctx0" brushRef="#br0" timeOffset="120487.6835">8728 14260 932 0,'4'-2'447'0,"2"-4"-149"15,-4 1-81-15,-6 3-73 16,-9 0-52-16,-10 0-71 15,-5 1-13-15,-9 1-5 0,-2-1-14 16,3-2-25-16,4 1-20 16,9 5-21-16,5 7 12 15,4 4 17-15,2 4 17 16,6 9 18-16,2-1 0 16,5 8 4-16,4 0 3 15,3-5 16-15,2-6 7 16,6-5 16-16,2-10 9 0,8-7 6 15,10-1 2-15,11 0-12 16,8 3-7-16,5 15-18 16,-6 2-3-16,-17 10-2 15,-11 3 3-15,-26 0 10 16,-9 5 3-16,-24 1 6 16,-13-2-2-16,-12-10-1 15,23-25-2 1,16-1-51-16,2 1-172 0</inkml:trace>
  <inkml:trace contextRef="#ctx0" brushRef="#br0" timeOffset="121520.6524">9639 14145 1389 0,'-5'-4'581'0,"-9"4"-373"16,2 16-78-16,8 30-100 15,4 20-27-15,11 26-3 16,11 2 0-16,9-6 4 15,0-10 0-15,-1-26-49 16,-11-11-76-16</inkml:trace>
  <inkml:trace contextRef="#ctx0" brushRef="#br0" timeOffset="121670.826">9420 14516 1076 0,'18'2'480'15,"12"-2"-226"-15,31 0-111 16,21-1-12-16,19 2-57 16,6-1-30-16,-2-1-74 15,-7-7-74-15</inkml:trace>
  <inkml:trace contextRef="#ctx0" brushRef="#br0" timeOffset="122304.0326">10668 14546 481 0,'-15'-3'240'0,"-13"-9"-84"0,-1-10-27 16,14-23-38-16,7-12-9 16,19-7 9-16,12-2 9 15,15 15 53-15,10 12 1 16,5 20-21-16,-3 13-6 15,-3 19-57-15,-4 13-22 16,-16 22-16-16,-10 10-3 16,-31 14-2-16,-14 4 0 0,-15-7-8 15,2-7-6-15,6-16-30 16,2-11-25-16,3-16-32 16,-1-7-4-16,4-14 25 15,8-9 18-15,20-6 53 16,10-3 26-16,23 4 26 15,4 6 13-15,4 10-1 16,-1 4-19-16,-9 14-20 16,-7 2-9-16,-7 4-18 15,-4 1 15-15,1-5-173 16</inkml:trace>
  <inkml:trace contextRef="#ctx0" brushRef="#br0" timeOffset="122424.7302">11349 14608 1494 0,'-4'-2'647'0,"-3"2"-336"0,0 0-177 15,6-4-175-15</inkml:trace>
  <inkml:trace contextRef="#ctx0" brushRef="#br0" timeOffset="122988.4867">11591 14330 676 0,'23'-14'378'0,"14"-5"-61"16,16-4-135-16,1 4-12 16,8 9-61-16,-5 3-30 15,-12 9-40-15,-8 4-10 16,-31 9-7-16,-14 2-2 16,-21 10-1-16,-7 2 0 15,-1-2-7-15,4-4-3 16,17-5-7-16,9-2-2 15,22-5 0-15,11 4 1 0,18 6 8 16,9 4 0-16,-7 7 21 16,-8 2 5-16,-27 2 34 15,-17-5 11-15,-29 1-7 16,-11-4-1-16,-7-13-31 16,2-5-8-16,19-11-15 15,6-5 2-15,20-4-131 16,7-6-98-16</inkml:trace>
  <inkml:trace contextRef="#ctx0" brushRef="#br0" timeOffset="123579.3472">6338 15965 1073 0,'16'3'425'16,"21"8"-313"-16,12-4-15 15,23 0-36-15,3-5-33 16,5 0-16-16,-1-1-8 0,-16-1-235 16</inkml:trace>
  <inkml:trace contextRef="#ctx0" brushRef="#br0" timeOffset="123753.9587">6403 16121 1040 0,'12'0'442'0,"21"0"-210"15,17 2-63-15,18 0-42 16,7 5-21-16,-1 2-61 15,-7-2-18-15</inkml:trace>
  <inkml:trace contextRef="#ctx0" brushRef="#br0" timeOffset="124260.8093">7518 16155 1042 0,'11'-8'426'0,"16"-17"-252"15,8-3-18-15,10-12-49 16,1 0-27-16,-5 0-50 16,-5-4-8-16,-13 12 31 15,-8 3 0-15,-9 17-1 0,-4 12-4 16,-3 27-37-16,-1 12-4 16,2 24-6-16,1 8 0 15,2 4 0-15,4 2 0 16,3-1 0-16,-2-3 2 15,4-16-77-15,1-11-71 16</inkml:trace>
  <inkml:trace contextRef="#ctx0" brushRef="#br0" timeOffset="124564.685">8359 16021 981 0,'-25'-7'472'16,"-16"3"-195"-16,-8-2-132 16,-1 7-50-16,7 11-78 15,9 3-24-15,12 15-19 16,9 4 2-16,21 12 8 16,10 4 4-16,25-7 8 15,8-6 1-15,12-14 4 16,3-14 4-16,1-15 24 15,-3-8 12-15,-8-18 42 16,-8-3 6-16,-22-7 17 16,-17-1-3-16,-30 3-34 15,-19-4-9-15,-17 2-23 0,-3 1-63 16,4 7-124-16</inkml:trace>
  <inkml:trace contextRef="#ctx0" brushRef="#br0" timeOffset="124907.6772">9319 15860 1205 0,'-2'0'533'0,"1"8"-285"15,-3 14-98-15,6 25-102 16,3 11-26-16,5 10-10 15,4 1-3-15,3-3-1 16,0-5-1-16,-5-9-19 0,0-5-74 16</inkml:trace>
  <inkml:trace contextRef="#ctx0" brushRef="#br0" timeOffset="125058.7382">9062 16179 1160 0,'16'-3'489'16,"32"-1"-241"-16,17 0-74 0,24-1-45 16,4 4-28-16,-2 0-54 15,-3 1-76-15</inkml:trace>
  <inkml:trace contextRef="#ctx0" brushRef="#br0" timeOffset="125505.0343">10598 15940 1138 0,'-26'-14'544'0,"-18"-7"-265"16,-10 20-122-16,-2 7-54 15,4 24-84-15,1 8-11 16,13 10-8-16,6 5-2 0,18 9-5 15,12 3 1-15,19 2 0 16,12-4 3-16,15-13 4 16,9-10 3-16,3-19 3 15,2-11 2-15,-16-12 46 16,-13-7 30-16,-28-9 34 16,-19-5 2-16,-31-9-42 15,-7 0-29-15,-7-5-37 16,5 3-19-16,9 10-162 15,6 6-23-15</inkml:trace>
  <inkml:trace contextRef="#ctx0" brushRef="#br0" timeOffset="125908.9423">6104 17488 625 0,'22'8'336'0,"36"-1"-29"15,17 2-141-15,8-2-59 16,5-6-25-16,-9-2-41 16,-12 0-42-16</inkml:trace>
  <inkml:trace contextRef="#ctx0" brushRef="#br0" timeOffset="126088.4447">6280 17652 1179 0,'37'-2'512'0,"22"-2"-325"16,25 4-49-16,6-2-36 0,10 2-4 16,3 3-143-1</inkml:trace>
  <inkml:trace contextRef="#ctx0" brushRef="#br0" timeOffset="126496.098">7622 17581 673 0,'11'-18'388'0,"19"-28"21"0,3-5-157 15,1-4-59-15,-5-3-41 16,-14 8-50-16,-6 9-12 16,-9 19-6-16,-3 10-4 15,-4 24-43-15,0 17-20 0,-2 28-18 16,7 11-2 0,6 14 2-16,4 0 1 0,6-7 0 15,-2-5 3-15,0-12 0 16,-1-8-3-16,2-16-170 15</inkml:trace>
  <inkml:trace contextRef="#ctx0" brushRef="#br0" timeOffset="126865.1517">8444 17323 880 0,'-1'-14'431'0,"-11"-16"-117"15,-7 9-74-15,-9 13-61 0,-9 6-43 16,-8 14-82-16,-6 7-28 16,2 19-27-16,4 8-9 15,14 12-1-15,17 5 0 16,20-1 7-16,11-6 1 15,23-5 2-15,8-11 0 16,8-13 2-16,1-12 3 16,-9-17 4-16,-4-7-1 15,-17-12 48-15,-7 0 18 16,-19-5 30-16,-15-3 10 0,-16 2-44 16,-9 5-20-16,-13 4-38 15,-2 6-9-15,1 6-76 16,6 4-102-16</inkml:trace>
  <inkml:trace contextRef="#ctx0" brushRef="#br0" timeOffset="127434.5707">9124 17174 1050 0,'29'-2'477'0,"17"-5"-222"16,15 5-107-16,4 5-26 0,0 3-54 16,-2 4-23-16,-9 1-25 15,-8-3-5-15,-19-1-18 16,-8 0-64-16,-12-5-141 16,-7-2-88-16,-6-2-65 15,-8-1 62-15,-10 2 139 16,0 2 113-16,-4 6 140 15,2 0 29-15,6 2 34 16,2-3-2-16,7 6-39 16,4 2-25-16,4 12-26 15,3 9-15-15,2 14 1 16,3 11 3-16,0 4 13 16,0 0 11-16,-4 3 14 15,-1-6 13-15,-4 0-16 16,-5 0-12-16,-7-15-28 15,-10-6-10-15,-4-21 38 16,-8-8 8-16,-5-20-4 16,2-8-7-16,6-8-52 15,9-5-15-15,10 2-56 0,5 3-76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1:16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13736 4879 370 0,'-3'-1'200'0,"-5"0"-38"0,5 1-45 31,2 0-53-31,-1 0-18 0,1 0-29 0,0 0-9 16,0 1-8-16,-4 11-5 16,-8 29-3-16,16-28 1 0,-1-7 6 15,-1 1 5-15,8-3 18 16,-1-2 6-16,1 2 3 15,5-4 1-15,-4 0 4 16,-2-5 11-16,-1-5 39 16,-2 2 13-16,-2-4 13 15,-3-1-3-15,0 2-20 16,-7-2-8-16,-1 2-21 16,1 2-11-16,-1 4-24 15,2 1-9-15,-1 7-12 16,6 3-4-16,-6 1-4 15,0 4-2-15,2-2-1 16,-5-2 1-16,9 4-3 16,-1-2 1-16,2 1-2 15,3 1-1-15,0-1 1 16,5-1 1-16,2-1 2 16,-1-6 2-16,5-2 4 0,-4-7 1 15,-1-2 6-15,-2 1 3 16,-4-6 5-16,1 6 2 15,-4-6 21-15,-6 2 9 16,-6 0 12-16,3 4 2 16,-7 3-19-16,1 0-11 0,2 5-21 15,1 4-7-15,5 3-6 16,-4 1-6-16,6 6-4 16,-6-7-1-16,10 6 0 15,4 1 2-15,4-10 3 16,6 3 0-16,0-6 2 15,-2 0 1-15,3 2 2 16,2-2 3-16,-3-5 2 16,1 1 3-16,-6-6 4 15,-1-3 4-15,-5 2 8 16,-3 2 1-16,-5 4-21 16,-8 7-81-16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3:21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15204 6794 1248 0,'-1'-8'525'0,"-7"-5"-300"16,10-43-34-16,11-23 5 15,12-27 6-15,16-26-23 16,42-30-53-16,21-15-28 16,40-32-35-16,29 4-2 0,17 2-15 15,13 14-1-15,-6 27-23 16,-24 16-6-16,-39 45-2 16,-32 19 3-16,-46 36-2 15,-17 17-2-15,-24 19-15 16,-8 2-48-16,-5 8-215 15,-2 4-197-15</inkml:trace>
  <inkml:trace contextRef="#ctx0" brushRef="#br0" timeOffset="409.6496">16532 4616 1098 0,'10'-2'453'0,"15"-5"-264"15,13 2-53-15,30 1-28 16,8 0-30-16,11 4 18 16,-5-3-5-16,-21 3 32 15,-14 1 9-15,-28 6-30 16,-7 3 3-16,-15 18-29 15,-10 6-10-15,-10 23-25 16,-6 10-12-16,0 0-18 16,7-6-13-16,21-21-615 15</inkml:trace>
  <inkml:trace contextRef="#ctx0" brushRef="#br0" timeOffset="826.7221">17206 3741 1060 0,'-3'4'450'0,"-2"19"-255"15,-5 12-80-15,5 28-61 16,-6 9-21-16,3 8-10 16,-1-2-7-16,2-12-5 15,7-10 1-15,0-20-1 16,4-12 9-16,1-25-99 16,2-10-138-16</inkml:trace>
  <inkml:trace contextRef="#ctx0" brushRef="#br0" timeOffset="966.4025">17079 3678 1024 0,'9'-18'471'0,"11"-10"-215"15,15-4-127-15,12 5-37 16,18 4-48-16,8-2-11 16,3 12-21-16,-3 1-1 15,-15 14-214-15</inkml:trace>
  <inkml:trace contextRef="#ctx0" brushRef="#br0" timeOffset="1160.9512">17146 4040 1192 0,'7'-5'469'0,"11"-2"-315"15,11 3-48-15,12-1-52 16,10 4-13-16,7-3-22 16,1 4-6-16,-2 4-156 15</inkml:trace>
  <inkml:trace contextRef="#ctx0" brushRef="#br0" timeOffset="1366.371">17548 4096 1181 0,'4'4'471'0,"5"5"-328"16,4 6-43 0,7 6-69-16,0 3-15 0,-1 3-7 15,2 2-1-15,0-2-36 16,0-2-78-16</inkml:trace>
  <inkml:trace contextRef="#ctx0" brushRef="#br0" timeOffset="1543.3692">17751 4155 683 0,'-14'1'424'15,"-7"5"-7"-15,-5 9-241 16,-2 7-42-16,-2 5-69 15,-1 2-24-15,5 2-27 16,1-3-7-16,8-1-1 16,2-8-43-16,8-6-158 15,7-4-155-15</inkml:trace>
  <inkml:trace contextRef="#ctx0" brushRef="#br0" timeOffset="2699.8454">18434 4160 514 0,'0'-7'342'0,"-2"-6"10"0,2-1-93 16,-2-2-74-16,-3-4-25 15,-7-3-28-15,-7 0-9 16,-11-2-32-16,-5 1-15 16,-8 3-31-16,-2 4-15 0,-1 9-26 15,3 8-7-15,10 16-8 16,3 4 0-16,11 13-1 16,7 0 0-16,12 4-1 15,11 0 2 1,5-7 7-16,5-5 4 0,4-12 7 15,3-6 3-15,8-16 5 16,0-6 3-16,-4-15 2 16,0-7-1-16,-3-10 1 15,-1-8-1-15,-9-16 2 16,-5-10 1-16,-9-3-6 16,1 4-2-16,-5 22-8 15,0 10 2-15,-1 29 11 16,-4 8 2-16,-4 18-6 15,3 16-8-15,-2 18-13 16,3 11-6-16,6 25 5 16,2 6 1-16,10 5 3 0,3-3 3 15,6-14 1-15,1-5 1 16,-3-14-82-16,-2-7-71 16,-8-17-257-16</inkml:trace>
  <inkml:trace contextRef="#ctx0" brushRef="#br0" timeOffset="2876.6863">18613 3935 1254 0,'2'7'526'0,"3"5"-253"0,11 10-206 16,8 5-12-16,8 4-14 15,5 0-5-15,0 4-11 16,-3-3-5-16,-6-3-81 15,-4-7-82-15</inkml:trace>
  <inkml:trace contextRef="#ctx0" brushRef="#br0" timeOffset="3062.5303">18922 3944 807 0,'-16'2'530'15,"-13"3"-2"-15,-9 18-279 16,-4 3-73-16,-4 11-91 15,-1 3-32-15,5 1-29 0,4 1-10 16,17-9-94-16,6-5-506 16</inkml:trace>
  <inkml:trace contextRef="#ctx0" brushRef="#br0" timeOffset="3557.3102">19442 3964 756 0,'-18'0'409'0,"-26"0"-86"16,-1 3-100-16,0 11-89 15,2 2-36-15,14 6-49 16,4 2-14-16,20-1-24 15,7 0-9-15,16 1-2 16,9-2 0-16,11-4 4 16,6-2 1-16,4-4 2 15,-3-1-14-15,-3-2-158 16,-7-5-239-16</inkml:trace>
  <inkml:trace contextRef="#ctx0" brushRef="#br0" timeOffset="3830.1031">19748 4064 1076 0,'-4'-7'496'16,"-6"-13"-217"-16,-3-2-53 15,-6 3-82-15,-4-3-33 16,-6 6-48-16,0 9-24 16,1 8-33-16,3 8-9 15,4 14-16-15,7 3 2 16,7 5-1-16,6-1 0 0,12-4 4 15,6 1 1-15,13-11 5 16,7-7 3-16,8-12 7 16,-1-8 4-16,-5-9 5 15,-6-3 2-15,-14 3 6 16,-9 1 0-16,-12 9-44 16,-9 3-87-16</inkml:trace>
  <inkml:trace contextRef="#ctx0" brushRef="#br0" timeOffset="4226.6384">19958 3975 867 0,'-8'-2'466'0,"-6"-5"-124"0,11 6-142 16,9 3-52-1,-2-1-70-15,-4-1-22 0,2 0-29 16,28 8 2-16,34 46 0 16,-42-27 1-16,-14-1 24 15,-5 0 5-15,-12-3 3 16,-8-1-1-16,0-7-23 16,-4-7-7-16,2-10-20 15,3-8-56-15,-1-12-261 16</inkml:trace>
  <inkml:trace contextRef="#ctx0" brushRef="#br0" timeOffset="4666.8687">20502 3630 653 0,'1'-13'327'0,"-2"-8"-91"16,1 2-25-16,-9 11-47 16,-5 11-22-16,-13 15-45 15,-11 14-34-15,-2 29-33 16,-2 14-6-16,15 20 3 15,15-3 3-15,29-38 8 32,-9-27-3-32,2 0-10 0,36 67-5 0,15-25-38 15,2-11-68-15</inkml:trace>
  <inkml:trace contextRef="#ctx0" brushRef="#br0" timeOffset="5089.7002">20728 3778 987 0,'-14'-2'413'0,"-16"0"-261"16,-2 5-55-16,5 15-92 16,3 9-20-16,9 14-13 15,5 3-2-15,11 8 13 16,9-6 13-16,14-8 37 15,7-4 28-15,13-17 29 16,5-6 7-16,5-11 0 16,-1-5 8-16,-10-9 16 15,-9-7 2-15,-20-9-13 0,-8-6-25 16,-15-8-39-16,-11-3-13 16,-12 3-51-16,-2 4-67 15,3 12-199-15</inkml:trace>
  <inkml:trace contextRef="#ctx0" brushRef="#br0" timeOffset="5479.1757">21046 3676 479 0,'-4'-2'315'0,"-5"-1"15"16,1 2-114-16,6 3-95 15,1 5-37-15,2 4-39 16,8 3-1-16,3 1 21 0,0-1 20 16,2-7 30-16,-2-2 13 15,-1-7 16-15,0-3-11 16,-1-5-30-16,-3-2-23 16,-7-2-41-16,-2 0-15 15,-9 6-70-15,-1 3-86 16</inkml:trace>
  <inkml:trace contextRef="#ctx0" brushRef="#br0" timeOffset="5818.9419">21279 3610 992 0,'13'16'428'16,"8"13"-230"-16,9 14-78 15,-2 15-35-15,1 17-37 16,-7 3-20-16,-15 5-15 15,-6-8 1-15,-13-15 56 16,-5-7 12-16,-1-17 40 0,0-5 14 16,-1-14-32-16,0-5-8 15,3-10-39-15,0-2-19 16,2-5-99-16,3-2-48 16</inkml:trace>
  <inkml:trace contextRef="#ctx0" brushRef="#br0" timeOffset="24763.0536">17327 8076 1006 0,'-1'-1'440'16,"4"3"-209"-16,12 6-84 15,22 13-101-15,11 6-5 16,10 10-28-16,-4 0-5 15,-10 1-2-15,-7-3-61 0,-12-12-327 16</inkml:trace>
  <inkml:trace contextRef="#ctx0" brushRef="#br0" timeOffset="24986.9961">17632 8000 1156 0,'-7'7'519'0,"-6"5"-246"15,-1 0-64-15,0 2-100 16,-2-2-38-16,-2 13-54 16,-2 3-7-16,-9 13-7 15,-2 3-19-15,-6 2-64 16,2-5-81-16,15-7-333 15</inkml:trace>
  <inkml:trace contextRef="#ctx0" brushRef="#br0" timeOffset="25239.4439">17769 8231 744 0,'0'-2'465'0,"-1"2"-11"0,-1 7-270 15,1-7-46-15,0 10-76 16,-8 48-19-16,6-26-26 16,2-4-6-16,3-5-8 15,5-4-2-15,5-9-1 16,0-2-25-16,2-10-166 15</inkml:trace>
  <inkml:trace contextRef="#ctx0" brushRef="#br0" timeOffset="25383.4602">17795 8046 1322 0,'0'2'602'0,"-1"3"-290"0,1 1-122 15,0-6-99-15,0 0-120 16</inkml:trace>
  <inkml:trace contextRef="#ctx0" brushRef="#br0" timeOffset="25949.7185">17682 5783 1083 0,'-1'0'523'0,"1"3"-209"16,7 15-172-16,9 8-60 16,13 11-54-16,5 2-8 15,10 8-9-15,-4 0-3 16,-3-1-39-16,-3 0-72 16,-9-14-272-16</inkml:trace>
  <inkml:trace contextRef="#ctx0" brushRef="#br0" timeOffset="26126.7077">17931 5780 1160 0,'-15'6'534'16,"-13"2"-244"-16,-3 17-138 16,-1 6-49-16,-4 8-56 15,-1 5-19-15,4 1-20 16,2-5-2-16,11-1-106 15,7-8-100-15</inkml:trace>
  <inkml:trace contextRef="#ctx0" brushRef="#br0" timeOffset="26380.6491">18053 6238 1236 0,'4'-1'529'16,"5"-5"-282"-16,2-4-44 16,1-9-88-16,-3-5-10 15,-4-3-38-15,-1-5-10 16,-5-3-18-16,0 4-11 0,-1-5-15 16,-4 0-4-16,6 4-9 15,2 0-2-15,-1 6-35 16,9 8-50-16,-2 8-191 15,1 5-308-15</inkml:trace>
  <inkml:trace contextRef="#ctx0" brushRef="#br0" timeOffset="26535.7594">18055 6012 1275 0,'4'-4'560'0,"10"-3"-276"16,4-3-71-16,8 5-113 15,2 2-27-15,5 3-59 16,0 2 83-16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27:46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13002 16700 940 0,'-3'2'292'16</inkml:trace>
  <inkml:trace contextRef="#ctx0" brushRef="#br0" timeOffset="25101.0314">21772 16551 1288 0,'-4'0'252'0,"-6"1"-63"15,10-1-187-15,3-1-5 16,5-2 8-16,-1 0 16 15,0 6 27-15,-4-2 20 16,-3 2-3-16,1 4-9 16,-1-7-342-16</inkml:trace>
  <inkml:trace contextRef="#ctx0" brushRef="#br0" timeOffset="42022.4199">12553 17006 223 0,'-3'-3'102'0,"3"-2"-35"16,14 7-47-16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4:37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1824 10032 922 0,'-2'-4'498'15,"-4"-8"-136"-15,6 3-136 16,-1 9-48 0,0 1-89-16,0 0-35 0,1-1-38 15,0 8-10-15,7 22-4 16,18 49 1-16,-2-19-1 16,-1 5 2-16,1 3 1 0,2 1 0 15,2-9 0-15,-3-7-1 16,-1-10 1-16,-1-8 0 15,-8-12 1-15,-1-5 2 16,-10-11 52-16,-3-7 13 16,-1-8 18-16,0-5 4 15,-2-14-48-15,5-3-14 16,2-8-18-16,-4-8-6 16,5-4-5-16,-4-9 0 0,0 2 0 15,6 2 1-15,-7 10 0 16,0 9-2-16,-2 12-2 15,-1 7-1-15,4 10-6 16,2 2 0-16,1 2 1 16,3 0 2-16,1 3 3 15,-1-1 0-15,0 2 0 16,-3 2-1-16,-4-3 0 16,0 3 0-16,0-3 1 15,-1 0-1-15,-1 0-1 16,2 0-1-16,0 0-2 15,4 12-1-15,13 44-1 16,-10-28-1-16,7 13 1 16,0 5 0-16,8 8 3 15,0 2 1-15,-2-9 3 16,1-8 0-16,-4-15 3 16,-1-10 0-16,-5-13 5 0,-2-7 2 15,-1-15 3-15,1 1 2 16,3-9-2-16,-1-7-1 15,3-11 13-15,-1-11 4 16,0-9 2-16,0-1 2 16,-3 6-18-16,-2 3-3 15,-6 11-5-15,0 6-2 16,-2 14-3-16,-2 3-2 0,1 15-2 16,-1 5-46-16,2 11-206 15,3 5-210-15</inkml:trace>
  <inkml:trace contextRef="#ctx0" brushRef="#br0" timeOffset="258.4298">2727 10195 998 0,'1'-5'514'0,"12"-2"-173"15,4 0-127-15,16 5-131 0,7 0-46 16,2 3-24-16,4 2-7 16,-5-3 0-16,-3 5 0 15,-9-4-80-15,-9-1-94 16</inkml:trace>
  <inkml:trace contextRef="#ctx0" brushRef="#br0" timeOffset="471.0952">2788 10311 646 0,'-1'6'404'0,"2"8"-15"15,7-4-139-15,14-1-95 16,11 1 7-16,13-7-6 16,2-2 0-16,-7-1-43 15,-4-4-43-15,-15-2-41 16,-6 1 1-16,0 0-290 16</inkml:trace>
  <inkml:trace contextRef="#ctx0" brushRef="#br0" timeOffset="1096.9366">3842 9571 908 0,'-16'-10'452'0,"-16"-8"-155"15,2 3-75-15,5 10-107 16,2 7-45-16,2 11-66 0,6 9-19 16,4 13-14-16,4 11 3 15,7 18 14-15,2 10 6 16,11 12 7-16,1 2 1 16,0 7 1-16,-3 3 1 15,3 5-3-15,-3-2 1 16,0-4 1-16,-1-2 0 15,-5-11 2-15,-2-1 0 16,-6-9 1-16,-3-5 1 0,-9-15 7 16,-5-8 8-16,-4-20 7 15,-5-16 1-15,5-12-34 16,2-8-57-16,10-8-415 16</inkml:trace>
  <inkml:trace contextRef="#ctx0" brushRef="#br0" timeOffset="1689.8945">4261 9995 927 0,'0'-2'442'0,"-2"-4"-198"16,-1 11-77-16,3-5-100 16,-2 18-32-16,2 64-9 15,4-18 3-15,-1 13-1 0,3 7-3 16,0-10-10-16,-3-8-2 15,0-22-2-15,0-10-1 16,-3-17-15-16,2-10-34 16,-2-13-127-16,-2-7-132 15</inkml:trace>
  <inkml:trace contextRef="#ctx0" brushRef="#br0" timeOffset="1841.3842">4251 9975 922 0,'9'-6'426'0,"7"-9"-164"0,20 6-176 16,4 3-41-16,17 5-30 15,1 1-8-15,6 7-7 16,1 0-108-16</inkml:trace>
  <inkml:trace contextRef="#ctx0" brushRef="#br0" timeOffset="2051.4983">4204 10318 990 0,'17'1'407'0,"34"0"-233"0,14-1-22 15,8-5-62-15,4 1-17 16,-6-4-42-16,-13-1-32 16</inkml:trace>
  <inkml:trace contextRef="#ctx0" brushRef="#br0" timeOffset="2485.2233">4169 9722 766 0,'1'-2'362'0,"7"-2"-134"15,6 2-78-15,17-4-58 16,12 2-20-16,19 0-26 16,5 3-15-16,-4 1-12 15,1 5-7-15,-12-2-4 16,-6 1-1-16,-5-1 2 0,-11-4 6 16,-12-4-43-16,-8-2-12 15,-10-8-23-15,-6 3-5 16,-9-6 44-16,-1 2 10 15,0 2 31-15,3 2 19 16,6 5 14-16,5 7-2 16,3 7-4-16,4 4-15 15,5 11-11-15,-2-2 2 16,2 1-6-16,-4-1-2 0,-1-1-29 16,2-1-104-16</inkml:trace>
  <inkml:trace contextRef="#ctx0" brushRef="#br0" timeOffset="2863.3875">4621 10492 1274 0,'2'0'517'15,"8"-3"-341"-15,6 4-62 16,10 6-76-16,4 1-14 16,7 10-9-16,-1 1-5 0,-4 5-6 15,-1 1 0-15,-8 0-57 16,-1-1-55-16,-2-6-197 16,-4-7-196-16</inkml:trace>
  <inkml:trace contextRef="#ctx0" brushRef="#br0" timeOffset="3031.705">4943 10508 421 0,'-4'-9'337'0,"-2"-12"76"16,-5 9-74-16,-3 12-111 15,-3 3-52-15,-7 11-83 16,-5 1-28-16,-7 10-38 16,0-2-7-16,3 9-12 15,3-1-4-15,1-4-7 16,5 3-6-16,5-7-76 15,6-3-62-15,13-11-276 16</inkml:trace>
  <inkml:trace contextRef="#ctx0" brushRef="#br0" timeOffset="3376.7931">5280 10307 582 0,'-5'-5'411'16,"-3"-2"15"-16,-4 0-178 16,-3 1-51-16,1 4-83 15,-2 2-32-15,3 6-55 16,2 2-15-16,4 5-22 15,4-1-10-15,8-1 2 16,5-1 3-16,3-3 13 16,1-4 12-16,-1-3 24 15,1-2 23-15,-10-4 48 16,-1 1 4-16,-13 1-12 16,-2 0-22-16,0 0-49 15,3 1-17-15,9-4-120 16</inkml:trace>
  <inkml:trace contextRef="#ctx0" brushRef="#br0" timeOffset="4071.6221">5793 10485 649 0,'5'-2'411'16,"2"-7"-52"-16,-4 0-135 15,0-4-46-15,-3-2-39 16,0-4-4-16,-8-1-2 16,-5-3-5-16,-13-6-37 15,-3 6-15-15,-7 8-39 16,-1 4-18-16,4 15-26 15,-2 7-8-15,11 8-13 16,4 4 1-16,13 8 8 0,8 2 2 16,10 1 11-16,5-4 2 15,11-8 4-15,2-6 2 16,5-10 3-16,3-7 0 16,0-10 3-16,-4-8-1 15,7-10 1-15,-8-8 2 16,-6-15 1-16,-4-5 1 0,-20-9 3 15,2-1 0-15,-11-4-4 16,-2 8-2-16,-1 11 4 16,1 11 3-16,0 18 4 15,1 9-1-15,1 13-11 16,0 4-8-16,7 15-6 16,0 6-2-16,9 10 0 15,2 10 2-15,1 9 1 16,6 9 0-16,-11 14 0 15,1 3 0-15,-1-6 1 16,-5-9 2-16,12-18 28 16,-2-11-73-16,5-13-174 15,3-9-247-15</inkml:trace>
  <inkml:trace contextRef="#ctx0" brushRef="#br0" timeOffset="4284.103">6034 10320 1119 0,'-1'-2'546'16,"1"-1"-237"-16,3 4-86 15,-3-1-120-15,12 2-55 16,53 56-28-16,-26-25-4 16,5 8-6-16,-3-1-1 15,-1-7-1-15,-6-6-1 16,-7-12-23-16,-4-5-50 0,-7-9-184 15,-3-1-266-15</inkml:trace>
  <inkml:trace contextRef="#ctx0" brushRef="#br0" timeOffset="4454.1138">6370 10320 946 0,'-15'0'558'15,"-5"2"-75"-15,-6 5-229 16,0 3-67-16,5 6-91 15,-7 3-31-15,1 5-40 16,-3 3-11-16,-3 3-9 16,2 3-5-16,0-7-62 15,7-2-63-15,12-5-253 16</inkml:trace>
  <inkml:trace contextRef="#ctx0" brushRef="#br0" timeOffset="4810.2609">6112 10095 896 0,'-1'0'450'0,"7"3"-130"15,12-1-113-15,11 4-100 16,7 1-25-16,9-2-38 16,4 3-20-16,-1-3-12 15,-6-1-2-15,-18-6 2 16,-6-3 2-16,-11-8 2 16,-3 1-2-16,-1 0-3 15,-5-1-5-15,0 8 6 16,-2 2 8-16,2 11 16 15,2 7 6-15,-2 5-7 16,2 2-9-16,5-4-53 16,6-2-540-16</inkml:trace>
  <inkml:trace contextRef="#ctx0" brushRef="#br0" timeOffset="5197.3765">6975 10138 1101 0,'7'-2'525'16,"6"-1"-199"-16,19 3-183 15,8 0-37-15,13 3-58 16,5-2-15-16,0 4-22 16,-10 1-26-16,-7 4-188 15,-15 3-238-15</inkml:trace>
  <inkml:trace contextRef="#ctx0" brushRef="#br0" timeOffset="5346.4447">7003 10237 744 0,'0'3'434'16,"13"4"-16"-16,13-3-188 15,22 2-84-15,12-1-43 0,7-3-54 16,0 0-16-16</inkml:trace>
  <inkml:trace contextRef="#ctx0" brushRef="#br0" timeOffset="5911.782">8210 9570 603 0,'-12'-16'393'0,"-10"-21"31"15,-4 2-171-15,3 13-103 16,1 4-48-16,4 11-68 16,4 7-19-16,1 6-29 15,3 5-9-15,3 12 2 16,0 9 7-16,2 15 14 15,-3 12 7-15,6 21-1 16,2 16-2-16,7 14-1 16,5 3-2-16,3-1 1 15,2-3 0-15,-2-7 1 16,-4-5 0-16,-9-8 3 16,-4-9 1-16,-12-14 7 15,-1-3 3-15,-5-18 10 16,-4-11 8-16,-2-20 8 15,-1-14 8-15,2-24-87 16,7-6-85-16</inkml:trace>
  <inkml:trace contextRef="#ctx0" brushRef="#br0" timeOffset="6319.2469">8676 9955 1175 0,'-6'5'500'0,"-8"8"-280"16,6 15-95-16,5 15-73 15,3 10-15-15,5 9-9 16,1 7-2-16,1 4-4 15,0-6-5-15,-6-13-5 0,3-14 0 16,-4-19 7-16,0-8-41 16,-4-14-117-16,-3-11-110 15</inkml:trace>
  <inkml:trace contextRef="#ctx0" brushRef="#br0" timeOffset="6483.4448">8648 9971 747 0,'9'-10'437'0,"19"-12"-26"16,11-1-204-16,13 6-115 15,0 4-37-15,7 6-43 16,-1 7-1-16,-2 2-132 16,5 2-366-16</inkml:trace>
  <inkml:trace contextRef="#ctx0" brushRef="#br0" timeOffset="6693.3913">8670 10312 980 0,'22'0'458'0,"16"-2"-212"15,13 0-109-15,3-1-33 16,0 3-63-16,-6 3-18 16,-3 3-143-16,-3-1-302 15</inkml:trace>
  <inkml:trace contextRef="#ctx0" brushRef="#br0" timeOffset="7020.4459">9078 10341 787 0,'7'7'453'16,"6"8"1"-16,10 5-354 15,8 3-25-15,5 7-47 16,-3-8-8-16,-5 4-7 16,-6-4-17-16,-6-10-100 15,-5-4-57-15,-4-11-130 16,0-4-94-16,-6-11 9 15,2-4 65-15,-1-8 248 16,-3-4 164-16,-5 0 195 16,-4 4 35-16,-4 7-18 15,2 7-26-15,-6 16-53 16,-2 6-20-16,-9 14-71 16,-6 9-20-16,-2 4-46 15,-4 1-20-15,7-6-34 16,6-7-10-16,11-8-86 0,8-8-100 15</inkml:trace>
  <inkml:trace contextRef="#ctx0" brushRef="#br0" timeOffset="7754.068">9958 10363 420 0,'1'-8'321'0,"1"-6"22"16,-6 0-75-16,-8-4-27 16,-6-3-46-16,-6 0-30 15,-7 3-51-15,1 4-27 16,-2 8-53-16,1 9-16 16,1 9-26-16,-1 5-11 0,10 7-8 15,8 1-2 1,17 5 1-16,10-1 6 0,8-5 12 15,4-4 7-15,3-10 7 16,-1-6 4-16,0-14 6 16,-4-6 2-16,1-15 3 15,-2-7 0-15,-1-8-2 16,1-6-2-16,-6-6-3 16,-1 1 0-16,-6-8-2 15,-5 1 0-15,-5 6-1 16,0 7-8-16,-2 24 17 15,-3 7 9-15,2 21-1 16,-1 8 4-16,2 19-22 16,2 14-9-16,0 9-2 15,6 6 1-15,4 5 0 16,4-3 2-16,0 4 0 16,-1-2 2-16,1-5 0 0,-2-7 9 15,0-13-97-15,0-8-73 16</inkml:trace>
  <inkml:trace contextRef="#ctx0" brushRef="#br0" timeOffset="7953.1146">10126 10130 1204 0,'5'0'524'0,"10"7"-263"15,8 5-105-15,16 8-61 16,5 7-24-16,-3 5-25 15,1 3-8-15,-7 3-20 16,-5-1-4-16,-3-8-7 16,-5-5-14-16,-7-12-114 15,-3-7-103-15</inkml:trace>
  <inkml:trace contextRef="#ctx0" brushRef="#br0" timeOffset="8102.5999">10466 10128 752 0,'-10'2'514'0,"-16"4"58"16,0 3-237-16,-4 11-152 15,0 3-54-15,2 9-71 0,-3 5-24 16,6 1-8-16,1-2-72 16</inkml:trace>
  <inkml:trace contextRef="#ctx0" brushRef="#br0" timeOffset="8505.4534">11004 10127 1147 0,'13'1'491'0,"21"0"-255"0,7 0-100 16,16 2-58-16,-3-1-26 16,-9 2-29-16,-3-1 27 15,-5 0-188-15,-3 0-307 16</inkml:trace>
  <inkml:trace contextRef="#ctx0" brushRef="#br0" timeOffset="8683.5229">11083 10294 896 0,'8'5'446'16,"6"1"-142"-16,17-2-135 15,10-2-28-15,12-3-60 16,3 1-30-16,0 1-33 16,-4 0-83-16</inkml:trace>
  <inkml:trace contextRef="#ctx0" brushRef="#br0" timeOffset="8924.0647">11824 10277 1337 0,'0'-1'621'0,"0"-2"-241"15,2 2-265-15,-2 0-56 16,0 0-85-16,0 0-71 0</inkml:trace>
  <inkml:trace contextRef="#ctx0" brushRef="#br0" timeOffset="9046.717">12003 10296 1171 0,'0'0'503'0,"3"0"-281"16,4 0-106-16,-7-1-149 16</inkml:trace>
  <inkml:trace contextRef="#ctx0" brushRef="#br0" timeOffset="9181.9492">12311 10274 1740 0,'1'3'678'0,"-1"0"-498"0,4-1-63 16,-4-3-183-16</inkml:trace>
  <inkml:trace contextRef="#ctx0" brushRef="#br0" timeOffset="13470.0034">8172 10889 1085 0,'-14'16'449'0,"-10"15"-302"0,10 7-53 16,21-4-61-16,9-8-37 15,22-5 2-15,8-10 22 16,11-14 50-16,-7-6 30 15,-7-14 67-15,-9-4 23 16,-22-3 15-16,-6 0-8 16,-19-1-47-16,-6 3-39 15,-11 5-57-15,0 5-19 0,0 6-79 16,4 2-67 0</inkml:trace>
  <inkml:trace contextRef="#ctx0" brushRef="#br0" timeOffset="14186.0134">8461 9185 1136 0,'-15'9'491'0,"-19"14"-280"16,3 6-69-16,12 10-104 0,4 2-29 15,15 4-24-15,7-7-4 16,15-4-2-16,3-5 1 16,14-12 4-16,3-3 5 15,-2-16 8-15,0-4 34 16,-19-6 95-16,-9-4 41 15,-18 0 55-15,-13-2-19 16,-17-1-77-16,-8 5-41 0,-4 6-56 16,4 7-47-1</inkml:trace>
  <inkml:trace contextRef="#ctx0" brushRef="#br0" timeOffset="30375.9851">2108 11518 639 0,'-21'-10'344'0,"-19"-7"-55"16,-5 2-71-16,-5 8-79 15,4 7-30-15,5 14-61 16,8 4-11-16,14 12-16 0,9 5-3 15,9-1 0-15,5 3-8 16,19-6-3-16,8-2 1 16,16-8 1-16,5-5 0 15,-5-9 6-15,-7-7 0 16,-20-4 15-16,-7-1 10 16,-15-1 1-16,-16 1 1 15,-23-1-16-15,-12 4-13 16,-12 7-13-16,2 6-4 15,11 16-10-15,9 5-4 16,14 10-2-16,9 0 2 0,17 2 8 16,5-2 4-16,19-9 7 15,11-6 3-15,14-13 2 16,10-5 1-16,8-13-1 16,1-2-1-16,-8-3-55 15,-5-1-62-15,-20 3-325 16</inkml:trace>
  <inkml:trace contextRef="#ctx0" brushRef="#br0" timeOffset="30610.3194">2104 11905 429 0,'-1'-11'302'16,"1"-5"26"-16,7 4-107 16,1 3-26-16,3 12-60 15,0 5-29-15,3 14-50 0,1 6-2 16,1 7 0-16,-1-2-6 15,-1-4-10-15,3-7-7 16,4-10 13-16,-2-5 18 16,-4-12 28-16,0-5 6 15,-2-11-15-15,0-5-17 16,4-10-33-16,-4-1-8 16,-2 1-126-16,-4 2-113 15</inkml:trace>
  <inkml:trace contextRef="#ctx0" brushRef="#br0" timeOffset="30939.1098">2781 11830 720 0,'0'2'339'0,"-3"6"-122"16,-3 3-33-16,-8 6-49 15,-9 3-33-15,-8 5-57 16,-3-1-14-16,-1-3-15 16,7-3 0-16,4-8 0 15,-6-4 1-15,7-6-1 16,1-6-2-16,0-2-5 16,12-1-6-16,10 0-15 15,1 1-5-15,18 1-2 16,3 7 8-16,2 7 23 0,4 9 11 15,-1 9 14-15,-2 1 1 16,0 6-6-16,2-4-4 16,1-3 15-16,3-3-91 15</inkml:trace>
  <inkml:trace contextRef="#ctx0" brushRef="#br0" timeOffset="31344.8869">2758 11833 763 0,'1'-13'438'16,"3"-11"-39"-16,12-4-189 15,10-1-24-15,16 1-45 16,3-1-25-16,3 13-50 15,-6 7-20-15,-11 12-28 16,-7 12-10-16,-6 16-9 16,3 12-2-16,-7 12 3 15,3 10 2-15,1-2 2 16,-6-7 0-16,4-14 3 0,-5-13 1 16,-2-12 4-1,-3-4 4-15,-6-13 17 0,1-5 5 16,-5-12 3-16,-2-3-2 15,-13-9-17-15,-4-3-6 16,-8 5-14-16,-4 2-5 16,-3 24-15-16,-4 5-3 15,0 17 0-15,2-1 38 16,19 7-142-16,12-1-110 0</inkml:trace>
  <inkml:trace contextRef="#ctx0" brushRef="#br0" timeOffset="31732.7394">3119 11831 810 0,'14'-21'415'0,"14"-23"-106"16,8 7-21-16,5 13-75 15,-2 7-50-15,1 14-85 16,-3 5-31-16,1 15-26 16,-2 5-5-16,-10 14-5 15,0 10-1-15,-11 11-1 0,-3 1-2 16,0-4 2-16,-5-9-1 16,2-11 3-16,-1-9 2 15,-3-11 2-15,-1-2 2 16,-4-10 16-16,-3-4 4 15,-4-9-1-15,-8-6 0 16,-6-4-19-16,-4 0-7 16,-9 6-11-16,4 8-8 15,0 11-6-15,3 7-2 0,4 6 6 16,7 1 2-16,10 1 34 16,6-4-86-16</inkml:trace>
  <inkml:trace contextRef="#ctx0" brushRef="#br0" timeOffset="32382.286">3996 11794 657 0,'-3'8'355'15,"-4"7"-110"-15,-8 11-75 16,-2 8 23-16,-13 3-74 16,-7-4-31-16,-1-5-13 15,-3-6-44-15,10-12 0 16,6 1 0-16,3-16-3 15,3-7-7-15,2-6-14 16,3-5-6-16,11-4-12 16,5 2-5-16,13 5 14 0,6 4 10 15,4 14 16-15,-1 7 10 16,5 13-4-16,1 6-5 16,0 7-3-16,1 2-6 15,0-5-2-15,4-3-5 16,5-8-249-16</inkml:trace>
  <inkml:trace contextRef="#ctx0" brushRef="#br0" timeOffset="32574.401">4151 11809 852 0,'4'6'406'16,"8"7"-141"-16,-1 14-142 15,0 3-19-15,-1 7-45 16,-4 1-18-16,-2-8-19 16,1 0-1-16,-1-12-38 15,1-4-69-15</inkml:trace>
  <inkml:trace contextRef="#ctx0" brushRef="#br0" timeOffset="32769.8972">4314 11841 823 0,'-7'2'381'0,"-10"6"-164"0,-4 3-51 16,-2 5-77-16,3 0-33 15,5 0-44-15,4 0-11 16,10-1-7-16,2-1-3 16,11-3 2-16,11 0 3 15,9-6 5-15,8-2 3 16,9 2-29-16,-5 1-51 0</inkml:trace>
  <inkml:trace contextRef="#ctx0" brushRef="#br0" timeOffset="33275.5885">4506 11826 699 0,'-4'-4'382'15,"0"-8"-72"-15,8 7-148 16,6 2-28-16,10 3-59 16,-1 3-29-16,4 4-20 15,9 1-4-15,-4-3-2 16,-2-4 1-16,0-1 1 16,-9-7 1-16,-4-1 2 15,-3 2 0-15,-9 1-5 16,-1 5-6-16,-11 3-9 15,-2 5-5-15,-9 5-2 0,0 2 0 16,1 4-1 0,-1 4 1-16,5 4-1 0,0-3-1 15,8 2-5-15,5-1 0 16,9-7-1-16,7 2 4 16,7-5 6-16,3-6 1 15,2 2 4-15,0-6 2 16,4-7 2-16,-2-3 1 0,2-6-2 15,-1-10-1-15,-2-1 0 16,-4-7 0-16,-2-4 5 16,-5 1 0-16,-8 4 38 15,-4 7 16-15,-6 13 15 16,-1 8 4-16,0 13-39 16,0 4-18-16,1 10-20 15,5 4-5-15,3 1-1 16,3 0 2-16,1-6-107 15,0-2-118-15</inkml:trace>
  <inkml:trace contextRef="#ctx0" brushRef="#br0" timeOffset="33487.5573">5043 11807 993 0,'1'4'441'0,"3"11"-201"0,1 6-72 16,5 12-60-16,-2 4-24 15,-3-1-39-15,2 1-14 16,-6-7-13-16,1 1-10 16,-1-10-132-16,2-2-45 0</inkml:trace>
  <inkml:trace contextRef="#ctx0" brushRef="#br0" timeOffset="33713.678">5302 11899 1014 0,'-9'1'498'16,"-8"0"-181"-16,-10 5-156 15,0 0-47-15,-6 1-61 16,2 4-18-16,11 2-26 15,1-3-10-15,17 3-2 16,6-2 1-16,13 3 2 16,7 0 5-16,9-1-1 15,3-2 1-15,3-3-22 16,5 1-58-16</inkml:trace>
  <inkml:trace contextRef="#ctx0" brushRef="#br0" timeOffset="34038.7446">5817 11880 664 0,'-5'5'452'0,"-3"3"32"16,-4 9-248-16,-5 3-45 0,-12 1-81 15,-4-1-33-15,-9-6-45 16,0 0-11-16,4-4-5 15,5 0 1-15,4-11 0 16,6-4 2-16,3-14-4 16,0-5-4-16,13-1-15 15,5-5-10-15,9 9-12 16,4 5-3-16,10 9-3 16,4 11 6-16,5 12 23 15,0 7 10-15,0 10 19 16,-2 1 4-16,-4-3-12 15,-3-4-5-15,-5-4-13 16,-4-9-77-16</inkml:trace>
  <inkml:trace contextRef="#ctx0" brushRef="#br0" timeOffset="34179.0577">5608 11549 1395 0,'-2'-6'586'0,"-6"-5"-336"16,13 13-171-16,8 11-38 16,15 14-172-16</inkml:trace>
  <inkml:trace contextRef="#ctx0" brushRef="#br0" timeOffset="34343.3143">6054 12095 1651 0,'-9'4'682'0,"-14"15"-429"15,-1 6-115-15,-6 11-125 16,-7 5-33-16</inkml:trace>
  <inkml:trace contextRef="#ctx0" brushRef="#br0" timeOffset="36957.8518">15182 13870 880 0,'-1'-15'444'0,"-2"-12"-129"15,1 10-48-15,2 27-113 16,0 18-44-16,4 40-63 15,3 14-8-15,-2 21-3 16,0 4-5-16,4 0-14 16,-3-4-2-16,5-20 1 15,-2-17 6-15,-3-29-111 16,3-13-90-16</inkml:trace>
  <inkml:trace contextRef="#ctx0" brushRef="#br0" timeOffset="37139.0112">15146 13766 1321 0,'17'-7'528'16,"28"-3"-361"-16,19 3-45 0,30 8-68 16,5 4-21-16,2 6-18 15,0 7 12-15,-15 0-156 16,2 2-181-16</inkml:trace>
  <inkml:trace contextRef="#ctx0" brushRef="#br0" timeOffset="37347.3471">15101 14564 1055 0,'2'7'455'0,"22"5"-234"16,23-4-29-16,39-7-15 0,22-2-37 15,12-2-51-15,-8-2-26 16,-21 2-62-16,-15-4-89 16</inkml:trace>
  <inkml:trace contextRef="#ctx0" brushRef="#br0" timeOffset="37518.541">15185 14244 966 0,'3'-5'489'0,"24"-4"-107"15,18 3-226-15,39 6-107 16,20 1-12-16,12 5-139 15</inkml:trace>
  <inkml:trace contextRef="#ctx0" brushRef="#br0" timeOffset="37816.9042">15847 14667 889 0,'10'-3'506'0,"7"-2"-96"15,14-6-153-15,4-5-44 16,-1-6-76-16,0-2-28 16,-11 1-38-16,-5 1-10 15,-5 7-3-15,-6 7-10 16,-7 12-18-16,2 9-9 15,-1 18-16-15,4 8 1 0,2 9 2 16,-2 3-1-16,3-2 1 16,-8-3 33-16,4-4-292 15</inkml:trace>
  <inkml:trace contextRef="#ctx0" brushRef="#br0" timeOffset="40452.4152">19340 15039 1093 0,'0'-8'486'16,"-3"-2"-270"-16,2 13-55 0,-1 32-90 15,2 18-31-15,2 30-9 16,3 10-10-16,1 9-3 16,3-9 0-16,0-16-80 15,-2-13-123-15</inkml:trace>
  <inkml:trace contextRef="#ctx0" brushRef="#br0" timeOffset="40622.6703">19211 14999 1026 0,'0'-21'520'0,"12"-24"-177"15,18 6-73-15,31 7-135 16,14 6-39-16,22 11-49 16,3 8-16-16,6 15-42 15,2 7-58-15,-21 14-236 16</inkml:trace>
  <inkml:trace contextRef="#ctx0" brushRef="#br0" timeOffset="40811.8188">19312 15557 1084 0,'9'4'438'15,"24"6"-252"-15,17-6-61 0,33-6-22 16,12-4-34-16,25-2-23 16,-2 0-102-16</inkml:trace>
  <inkml:trace contextRef="#ctx0" brushRef="#br0" timeOffset="40991.7702">19394 15235 1014 0,'25'-1'425'16,"17"-2"-236"-16,32 3-120 16,11 3-24-16,23 5-68 15,3 0-148-15</inkml:trace>
  <inkml:trace contextRef="#ctx0" brushRef="#br0" timeOffset="41252.459">19978 15535 912 0,'15'-5'482'0,"10"1"-88"16,5 5-237-16,-4 6-26 0,-11 8-62 15,-9 1-22-15,-15 6-12 16,-9 3 1-16,-8 6-2 16,0 2-4-16,9-3-14 15,9-3 0-15,15-8 21 16,10-10 5-16,21-8 6 16,11-4 0-16,15-8-23 15,2 1 24-15,-3 3 65 16</inkml:trace>
  <inkml:trace contextRef="#ctx0" brushRef="#br0" timeOffset="44468.9925">1754 13130 946 0,'0'-2'431'0,"0"-12"-211"0,4 21-127 16,7 9-45-16,6 20-52 15,5 18 7-15,5 21 1 16,4 7 3-16,1-4 13 16,3-8-10-16,-5-20 2 15,-4-13 1-15,-4-14 26 16,-6-10 15-16,-4-16 53 16,3-5 13-16,-6-21-9 15,2-4-1-15,0-20-35 16,-6-14-8-16,4-10-20 15,-1-3-14-15,2 18-26 16,2 11-8-16,-4 27-6 16,-5 9-6-16,2 22-5 15,0 11-1-15,8 19 4 16,3 14 5-16,10 11 6 16,0 4 1-16,3 0 0 15,0-11-1-15,1-15 1 0,-4-12 1 16,0-23 8-16,1-8 9 15,-4-20 41-15,0-8 16 16,2-20 27-16,-8-12-2 16,0-12-33-16,-2-1-16 15,-11 14-35-15,3 17-13 16,-12 26-133-16,-1 16-108 16</inkml:trace>
  <inkml:trace contextRef="#ctx0" brushRef="#br0" timeOffset="44697.6573">2749 13419 1103 0,'23'-9'483'15,"21"-5"-267"-15,17-1-97 16,2 2-23-16,-6 2-55 16,-8 2-17-16,-8 2-31 15,-7-2-70-15</inkml:trace>
  <inkml:trace contextRef="#ctx0" brushRef="#br0" timeOffset="44864.3266">2859 13492 957 0,'20'1'496'0,"11"3"-146"0,15-4-169 16,3 1-30-16,-2-2-81 16,0-3 14-16,-2-2-431 15</inkml:trace>
  <inkml:trace contextRef="#ctx0" brushRef="#br0" timeOffset="45247.7675">3808 12942 1093 0,'-6'-3'500'16,"-6"10"-251"-16,-2 10-93 16,4 29-120-16,2 12-19 0,3 14-1 15,5 22-4-15,1 0-1 16,1 0 0-16,8-15-1 16,-1-19-3-16,4-27-117 15,-3-12-161-15</inkml:trace>
  <inkml:trace contextRef="#ctx0" brushRef="#br0" timeOffset="45391.117">3764 12988 1057 0,'13'-9'483'0,"22"-7"-219"16,14 1-101-16,16 10-99 15,4 5-28-15,8 11-27 16,-6 4-32-16,5 4-267 15</inkml:trace>
  <inkml:trace contextRef="#ctx0" brushRef="#br0" timeOffset="45592.2904">3857 13615 746 0,'16'7'433'0,"15"6"-94"0,14-4-101 16,6-3-44-16,12-4-96 15,3-2-39-15,-1-2-40 16,-1-4-71-16</inkml:trace>
  <inkml:trace contextRef="#ctx0" brushRef="#br0" timeOffset="45866.1075">3922 13339 815 0,'19'0'384'16,"11"2"-144"-16,19 1-164 15,11 3-23-15,4 1-7 16,4 0-91-16,-7-1-231 15,-10 0-114-15,-9-5-38 0,-9-1 206 16,-20-1 420-16,1 1 163 16,-13 3 92-16,-1 7-74 15,0 11-140-15,-4 2-36 16,4 14-76-16,-4-1-43 16,5 1-54-16,6 0 12 15,-1-11-103-15</inkml:trace>
  <inkml:trace contextRef="#ctx0" brushRef="#br0" timeOffset="46273.1159">5060 13116 1059 0,'1'7'412'16,"1"23"-259"-16,-2 10-57 16,2 23-16-16,2 10-21 15,2 2-39-15,2-2-4 0,0-15-14 16,-4-11-42-16,-3-18-312 15</inkml:trace>
  <inkml:trace contextRef="#ctx0" brushRef="#br0" timeOffset="46416.912">4893 13321 1268 0,'14'0'489'0,"22"0"-351"16,12 2-44-16,27 2-38 15,14 3-23-15,13-1-72 16,-1 0-133-16</inkml:trace>
  <inkml:trace contextRef="#ctx0" brushRef="#br0" timeOffset="46749.8806">5823 13133 1030 0,'-6'11'396'0,"-5"15"-272"0,3 8-39 16,8 20-23-16,5 8-3 15,3 12-17-15,1 0-8 16,3-11-5-16,-3-12-8 16,0-22-1-16,0-7 3 0,-3-19 52 15,1-5 6-15,-2-20 2 16,-5-8-2-16,-2-18-46 15,-2-10-5-15,-10-17-6 16,-6-12-3-16,4 6-14 16,6 5-8-16,17 20-17 15,11 14-6-15,12 15-2 16,4 6-1-16,8 14 1 16,9 5 4-16,16 6 6 15,10 1 19-15,12 13-194 16</inkml:trace>
  <inkml:trace contextRef="#ctx0" brushRef="#br0" timeOffset="46956.1416">5863 13673 980 0,'19'3'467'0,"10"1"-196"16,24-3-150-16,8-1-20 15,5-1-47-15,4 0-65 16</inkml:trace>
  <inkml:trace contextRef="#ctx0" brushRef="#br0" timeOffset="47139.4661">5810 13396 927 0,'11'-2'420'0,"18"-3"-161"15,10 1-116-15,27 3-68 16,5 1-24-16,15 3-173 15</inkml:trace>
  <inkml:trace contextRef="#ctx0" brushRef="#br0" timeOffset="47439.9962">6418 13598 1249 0,'4'-6'521'0,"5"-1"-255"0,11-4-71 16,8 5-47-16,6 5-33 15,-2 4-74-15,-6 7-27 0,-21 7-8 16,-9 5 0-16,-23 3 3 16,-2 5 1-16,-1 2-3 15,8-3-2-15,10-5-4 16,5-4-1-16,11-7-2 15,6-4-2-15,23-4-1 16,4-3 1-16,8-3-10 16,5-3-53-16,-11 0-382 15</inkml:trace>
  <inkml:trace contextRef="#ctx0" brushRef="#br0" timeOffset="47928.0765">2992 14537 941 0,'3'0'401'0,"10"2"-196"15,8-1-86-15,16 2-52 16,11 1-15-16,9 2-6 0,-1 2-77 16</inkml:trace>
  <inkml:trace contextRef="#ctx0" brushRef="#br0" timeOffset="48093.49">3014 14673 1113 0,'18'2'513'0,"15"0"-252"0,22 0-82 15,11 1-35-15,10 3-66 16,3-3 16-16</inkml:trace>
  <inkml:trace contextRef="#ctx0" brushRef="#br0" timeOffset="51136.2773">3785 14440 164 0,'0'-4'119'0,"0"-4"6"16,0 0-21-16,4 1 15 15,4-6 21-15,0-2 16 16,4-2 17-16,3 0 0 15,4 5-25-15,-3 7-20 0,-4 15-28 16,-10 10-22-16,-9 19-26 16,-1 8-12-16,-2 6-27 15,7-2-6 1,11-13-5-16,12-5-1 0,10-14 5 16,6-3 1-16,0-10 8 15,0-6-22-15,-7-5-109 16,-1-4-127-16</inkml:trace>
  <inkml:trace contextRef="#ctx0" brushRef="#br0" timeOffset="51302.9313">4106 14405 589 0,'-8'12'399'16,"-4"10"23"-16,4 13-214 15,5 8-46-15,1 6-70 16,1 3-32-16,2-1-28 0,5-1-7 15,7-7-5-15,3-6-1 16,1-11-67-16,3-6-88 16</inkml:trace>
  <inkml:trace contextRef="#ctx0" brushRef="#br0" timeOffset="51456.8943">4438 14716 1586 0,'-3'-3'604'0,"0"-4"-451"15,3 2-62-15,5 0-242 16</inkml:trace>
  <inkml:trace contextRef="#ctx0" brushRef="#br0" timeOffset="51945.7631">4929 14417 922 0,'-2'-4'468'0,"-2"0"-175"16,-5 1-127-16,-5 2-45 15,-11 0-73-15,-4-1-14 16,-9-3-16-16,2 2-5 16,7 1-8-16,4 2-4 15,9 7-6-15,3 3-3 16,5 8-1-16,0 7-2 0,2 3 2 15,3 3 0-15,3-2-1 16,0-4 1-16,5-7 3 16,2-7 2-16,8-5 11 15,5-4 3-15,12-2 3 16,6 0 1-16,12 1 5 16,5 4 3-16,-6 9 4 15,-3 4-2-15,-19 8-8 16,-15 2-2-16,-13 4 6 15,-17 0 3-15,-11-2 5 16,-4-4 1-16,-9-11-1 16,-1-9-12-16,3-14-118 15,4-7-124-15</inkml:trace>
  <inkml:trace contextRef="#ctx0" brushRef="#br0" timeOffset="52237.0936">5598 14492 1312 0,'0'1'586'16,"-2"3"-289"-16,-1 11-149 15,-1 4-47-15,3 5-56 16,0 6-16-16,1 5-15 16,-1 3-3-16,2 3-4 15,6-4 1-15,1-4-1 16,2-4 6-16,0-11-68 16,-5-3-66-16,-1-12-187 15</inkml:trace>
  <inkml:trace contextRef="#ctx0" brushRef="#br0" timeOffset="52411.7946">5387 14692 1080 0,'20'-3'545'0,"18"-3"-195"16,14-1-117-16,5 1-51 15,7 2-60-15,-1 2-29 16,-9 4-43-16,-9 0-12 15,-20 1-62-15,-9-1-58 16</inkml:trace>
  <inkml:trace contextRef="#ctx0" brushRef="#br0" timeOffset="56126.2412">6468 14664 283 0,'-10'-5'241'0,"-11"-16"87"15,7 0-39-15,6-6-67 16,8-6-28-16,16-2-48 16,6-6-13-16,15 2-14 15,7 7-11-15,10 20-39 16,0 13-24-16,-8 28-33 16,-11 10-4-16,-27 14 2 15,-14 4 1-15,-29 4 5 16,-5 0-1-16,-7-7 0 15,1-5 1-15,10-19 5 16,9-10 2-16,10-20-14 16,8-8-5-16,11-11-16 0,3-4-9 15,14 3 0-15,5 6-3 16,8 11 10-16,7 5 4 16,-1 10 10-16,0 5 6 15,-7 6-6-15,-4 1-89 16</inkml:trace>
  <inkml:trace contextRef="#ctx0" brushRef="#br0" timeOffset="56267.8571">6944 14715 1275 0,'0'-7'581'15,"2"-4"-262"-15,1 4-209 16,-1 6-35-16,10 2-207 15</inkml:trace>
  <inkml:trace contextRef="#ctx0" brushRef="#br0" timeOffset="56770.4029">7506 14489 794 0,'1'-2'405'15,"0"-2"-118"-15,-2 1-60 0,0 2-100 16,-1 0-38-16,-10 0-57 15,-40-5-13-15,23 2-9 16,6 1-3-16,0-1-7 16,0 2-21-16,9 2-40 15,-3 6-5-15,2 8 4 16,4 6 15-16,-3 5 39 16,4 1 5-16,4 2 12 15,-1-5 7-15,7-2 2 16,8-2 2-16,7-7-10 15,9-3-1-15,7-7-2 16,2-2-1-16,6 0 10 16,3 1 8-16,2 6 11 15,-4 3 2-15,-11 10 0 16,-11 3-3-16,-21 9 14 16,-11 1 6-16,-13 5-5 15,-5-2 0-15,-1-12-16 16,3-4-1-16,2-22-95 0,4-9-204 15</inkml:trace>
  <inkml:trace contextRef="#ctx0" brushRef="#br0" timeOffset="57040.1972">8053 14696 1328 0,'-7'-4'640'0,"-9"-3"-247"16,1 1-115-16,7 3-144 15,3 3-61-15,9 2-95 16,3 4-87-16</inkml:trace>
  <inkml:trace contextRef="#ctx0" brushRef="#br0" timeOffset="57370.5094">8439 14542 668 0,'7'-22'450'16,"1"-33"59"-16,0 0-228 0,-1-6-101 15,-6 4-37-15,1 12-42 16,-1 8-7-16,-4 15-18 15,0 7-15-15,0 14-47 16,-1 7-17-16,9 17-22 16,2 9-2-16,9 22 16 15,3 13 3-15,0 8 6 16,0-1 2-16,-5-9 2 16,-3-13 2-16,0-16-51 15,0-6-91-15</inkml:trace>
  <inkml:trace contextRef="#ctx0" brushRef="#br0" timeOffset="57553.5788">8235 14798 882 0,'7'-2'486'0,"7"-2"-23"15,25-1-298-15,15-3-33 16,25 0-48-16,7-1-30 15,10 6-35-15,-3 4-7 16,-20 6-64-16,-7 6-74 16,-29 6-360-16</inkml:trace>
  <inkml:trace contextRef="#ctx0" brushRef="#br0" timeOffset="57877.9932">8421 15090 1031 0,'-6'-7'489'16,"-4"-7"-226"-16,20-2-102 15,11 1-33-15,19 6-69 16,5 0-16-16,8 9-21 16,-3 6-9-16,-9 5-10 15,-11 6-1-15,-27 7 7 16,-16 3 0-16,-30 10 4 15,-5 2-1-15,-3 0-4 16,7-2 0-16,21-14-2 16,12-6-6-16,18-11 0 0,9-4 15 15,16 1 24-15,10-6 7 16,7 3-5-16,2 4-15 16,-4 2-22-16,-7 6-4 15,-10 2 10-15,-8-2-14 16</inkml:trace>
  <inkml:trace contextRef="#ctx0" brushRef="#br0" timeOffset="60474.6946">2892 16168 1134 0,'31'-1'455'0,"35"-4"-323"0,9 5-34 16,-2 5-58-16,-7-2-67 16</inkml:trace>
  <inkml:trace contextRef="#ctx0" brushRef="#br0" timeOffset="60628.032">2884 16284 1262 0,'7'3'498'0,"20"-1"-327"16,14 2-76-16,22 0-49 15,10-1-12-15,8 3-176 16</inkml:trace>
  <inkml:trace contextRef="#ctx0" brushRef="#br0" timeOffset="61150.5699">3995 16132 781 0,'-3'1'425'0,"-11"2"-127"16,-17 0-106-16,-12 2-56 16,-7-10-66-16,1-9-11 0,12-13-23 15,9-8-13-15,21-7-24 16,13 4-22-16,22 10-5 16,11 7 5-16,14 23 18 15,5 13 10-15,-4 23 9 16,-9 11 3-16,-24 13 12 15,-16 5 4-15,-22 10-2 16,-10 2-2-16,-9-6-14 16,-2-8-15-16,1-27-27 15,1-13-12-15,5-24-17 16,4-3 8-16,13-15 9 16,10-9 15-16,23 0 25 15,14-4 2-15,16 6 10 16,9 6-5-16,2 11 19 15,0 6-79-15,-7 8-318 16</inkml:trace>
  <inkml:trace contextRef="#ctx0" brushRef="#br0" timeOffset="61431.879">4416 16207 731 0,'-13'-3'396'0,"-16"3"-89"15,-1 3-106-15,0 15-118 16,4 9-40-16,11 6-48 16,7 5-8-16,17 7-4 15,11-3 3-15,14-2 11 16,7-7-1-16,7-16 14 16,-4-8 20-16,-7-16 46 15,-5-6 31-15,-11-13 29 16,-5-3-6-16,-10-8-31 15,-6-2-26-15,-20 2-36 16,-3 0-11-16,-14 11-30 16,-3 4-63-16</inkml:trace>
  <inkml:trace contextRef="#ctx0" brushRef="#br0" timeOffset="61867.1547">5396 16066 1035 0,'0'7'417'0,"-1"14"-232"16,2 12-80-16,3 23-32 15,3 10-11-15,-1 15-33 16,2 0-7-16,4-12-5 16,-1-12-28-16,4-23-159 15,-3-11-228-15</inkml:trace>
  <inkml:trace contextRef="#ctx0" brushRef="#br0" timeOffset="62022.384">5167 16360 1105 0,'14'-2'463'16,"28"-4"-263"-16,15 2-42 15,22-2-54-15,2-3-31 0,0 4-45 16,-4-1-9-16,-12 2-109 15</inkml:trace>
  <inkml:trace contextRef="#ctx0" brushRef="#br0" timeOffset="64021.4754">6440 16118 359 0,'11'-3'239'0,"9"-3"28"16,-10 3-20-16,-10 5-16 0,-7 4-24 15,-9 2-71-15,-8 3-30 16,-14-3-72-16,-4 0-13 16,0-4-4-16,3-4-5 15,15-5-5-15,4-2-3 16,10 6-10-16,3 0-6 15,4 6-4-15,-2 8-3 16,1 7 2-16,0 3 2 0,-2 9 5 16,1-3 4-1,0 2 5-15,1-2 2 0,3-9 2 16,1-4-1-16,6-11 3 16,3-5 1-16,6-11-1 15,4-3 9-15,5-1 0 16,2 4 0-16,13 11 2 15,5 4-9-15,7 15-3 16,1 5 0-16,-12 8 5 16,-8-1 5-16,-19 5 31 15,-11-4 15-15,-17-3 23 16,-3-1 6-16,-11-17-17 16,-2-4-13-16,-8-16-19 15,-4-6-11-15,1-2-16 16,2-2-22-16,15 13-194 15,8 3-217-15</inkml:trace>
  <inkml:trace contextRef="#ctx0" brushRef="#br0" timeOffset="64460.5593">3036 17602 926 0,'10'-2'367'0,"27"2"-257"0,7 0-21 15,17 0-44-15,8 4 0 16,5 1-201-16</inkml:trace>
  <inkml:trace contextRef="#ctx0" brushRef="#br0" timeOffset="64638.2884">3037 17750 1011 0,'6'-2'431'16,"11"1"-243"-16,23-3-117 15,11 0-9-15,21-2-27 16,3 3-60-16</inkml:trace>
  <inkml:trace contextRef="#ctx0" brushRef="#br0" timeOffset="65163.6799">4132 17637 743 0,'-21'-4'336'0,"-19"-13"-164"16,9-7-40-16,16-18-68 15,10-6-27-15,22-4-22 16,8 3 25-16,18 13 32 16,5 11 5-16,10 25 4 15,0 16-25-15,-6 25-24 16,-11 10 3-16,-33 17 4 15,-18 3-2-15,-29 3-3 16,-6 0-8-16,-3-12-9 16,-1-10-2-16,7-26-6 15,-1-14 2-15,6-25-5 16,12-9 11-16,11-8 54 16,9-1 12-16,16 1 21 15,6 2-4-15,18 15-49 0,7 7-14 16,8 20-23-16,0 6-5 15,-8 13 7-15,-1 2-76 16,0-1-529-16</inkml:trace>
  <inkml:trace contextRef="#ctx0" brushRef="#br0" timeOffset="65786.7009">4933 17388 657 0,'10'-3'314'15,"7"0"-93"-15,-5 2-4 16,-19 2-44-16,-3 2-27 15,-10 2-60-15,-12 1-47 16,-8-2-20-16,-7-3-5 16,-3 2-7-16,8-3-3 15,12 1-8-15,5 1-11 0,13-1-18 16,1 2-2-16,7 5-1 16,-1 2 7-16,1 10 14 15,1 7 5-15,-3 4 16 16,2 1 7-16,-1-2 6 15,5-5-1-15,4-7-13 16,6-3 0-16,9-15 12 16,1-5 4-16,15-9 10 15,6-2 4-15,19 3-4 16,5 4 3-16,-3 11-4 16,-3 7-5-16,-23 14 3 15,-14 6 19-15,-24 13 33 16,-14 1 4-16,-13 5-6 15,-9-4-24-15,-5-19-33 16,-6-9-66-16</inkml:trace>
  <inkml:trace contextRef="#ctx0" brushRef="#br0" timeOffset="66208.4247">5631 17325 920 0,'3'-1'424'0,"15"-1"-155"16,12-2-98-16,33 0-73 15,15-2-10-15,11 1-37 16,5 2-15-16,-16 2-17 16,-8 1-5-16,-17 0-25 15,-10 0-47-15,-19 0-160 0,-6-4-179 16</inkml:trace>
  <inkml:trace contextRef="#ctx0" brushRef="#br0" timeOffset="66490.0502">6025 17311 675 0,'-2'0'346'0,"0"0"-125"16,-4 9-49-16,6 7-52 15,1 4-14-15,5 15-2 16,2 4-2-16,-6 12-27 15,-2 8-14-15,-6 4-9 16,-3 3-8-16,-2-2-9 16,-6-5-4-16,1-9-7 15,-7-12 2-15,-6-21 29 16,-2-13 7-16,-6-22-1 16,-1-13-4-16,-2-14-57 15,3-2-55-15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6:15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5004 17765 181 0,'1'0'89'16,"-1"-2"-23"-16,-1 2-47 15,0 0-7-15,-1-1 4 16,1 1 6-16,0 0 3 16,0 0-1-16,0 0-11 0,0 0-7 15,0 0-65-15,-1 0-59 16</inkml:trace>
  <inkml:trace contextRef="#ctx0" brushRef="#br0" timeOffset="217.4729">4974 17778 113 0,'-1'2'132'15,"0"-2"61"-15,-3 0-1 0,4-2-49 16,0 1-14-16,-1 1-10 16,0 0 2-16,0 0 19 15,-1 0-1-15,-14 1 4 16,-41 44 2-16,26-29-21 16,-9-5 3-16,3-5-47 15,-1-2-21-15,5-4-21 16,2-7-22-16,4 2-2 15,5 0-3-15,9 0-7 16,5 3-3-16,8-1-119 16,4-6-252-16</inkml:trace>
  <inkml:trace contextRef="#ctx0" brushRef="#br0" timeOffset="4147.5777">13603 9511 820 0,'-20'15'363'15,"-25"20"-164"-15,-3 19-29 16,0 36-20-16,5 14-17 16,20 17-41-16,15 2-21 0,26-17-36 15,21-8-16-15,33-26-22 16,6-17-54-16,12-32-240 16</inkml:trace>
  <inkml:trace contextRef="#ctx0" brushRef="#br0" timeOffset="4880.3551">14000 9983 1002 0,'-15'5'409'16,"-18"9"-259"-16,7 0-62 15,12 10-68-15,8-1-17 16,18-1-14-16,11 3 0 15,8-13 9-15,5-1 3 16,-2-6 0-16,-3-4-6 16,-10-2-3-16,-9-4 6 0,-12 1 4 15,-3 2 9-15,-19-2 2 16,-2 4-2-16,-11 3 8 16,-2 1 1-16,6 5-2 15,4 4-5-15,11 1-15 16,3 3-4-16,11 3-4 15,3-1 0-15,9 0 3 16,5-4 2-16,8-6 5 16,4-3 0-16,6-7 4 15,1-3 1-15,-5-5 2 16,-3-1 0-16,-7-5-1 16,-2-3-1-16,-1 6-3 15,-6 0-3-15,-3 13-5 16,3 9 0-16,-5 7 2 15,2 5 4-15,-3 4 8 0,-2 0 3 16,-7-8 1-16,7 2 0 16,-4-18 6-16,0-3-4 15,2-16-9-15,-1-9-4 16,7-4-11-16,-1-7 3 16,8-2 5-16,0 2 0 15,5 5 7-15,1 2 9 16,1 17 25-16,5 5 18 15,-3 11 19-15,-1 8 6 0,-3 10-2 16,-4 6-9-16,-5 7-18 16,-3 3-15-16,-3 0-18 15,2-4-7-15,7-5-82 16,4-7-75-16</inkml:trace>
  <inkml:trace contextRef="#ctx0" brushRef="#br0" timeOffset="5147.8259">14702 10145 833 0,'-6'-7'407'0,"-4"-9"-127"16,-5-1-42-16,-4 7-70 15,1 1-27-15,-5 12-65 16,0 6-25-16,0 5-30 15,-1 2-14-15,9 7-5 0,9 1-1 16,10 4 4-16,9-4 3 16,9-7 3-16,4-3 1 15,-2-8 2-15,1-5 1 16,-3-2-3-16,-4-7-32 16,-6-8-115-16,-2 0-100 15</inkml:trace>
  <inkml:trace contextRef="#ctx0" brushRef="#br0" timeOffset="5254.4489">14648 9933 740 0,'-2'-4'466'0,"2"-2"-75"0,-1 9-197 15,0-3-79-15,0 0-102 16,-1 19-30-16</inkml:trace>
  <inkml:trace contextRef="#ctx0" brushRef="#br0" timeOffset="5646.4256">14891 10033 828 0,'-4'-3'473'0,"-6"-1"-85"15,2 6-132-15,3 21-132 16,3 14-47-16,2 19-37 16,7 25-1-16,1 8-9 15,-1 0-4-15,-3 0-5 16,0-16 2-16,-2-17-93 16,4-6-26-16,1-19-225 15</inkml:trace>
  <inkml:trace contextRef="#ctx0" brushRef="#br0" timeOffset="5777.9143">14876 10318 1017 0,'12'-8'376'16,"14"1"-272"-16,16 1-66 0,3-2-82 15</inkml:trace>
  <inkml:trace contextRef="#ctx0" brushRef="#br0" timeOffset="6290.4574">15313 10090 907 0,'-22'0'416'0,"-19"0"-181"0,12 7-129 15,0 1-34-15,15 6-50 16,5 2-17-16,10 2-17 15,11 3-1-15,7-6 7 16,4-3 4-16,5-7 4 16,0-5 3-16,-1-4 2 15,-3-2-6-15,-11-2-5 16,-4 4-2-16,-12 1-2 16,-9 3 6-16,-9 6 4 15,-5 2 3-15,-3 7 6 16,4 1 0-16,6 4-1 15,13 4-4-15,6-1-5 16,7-1-1-16,7-4 1 16,2-6 2-16,6-9 4 15,1-5 2-15,4-13 2 16,-2-8 0-16,2-5-1 0,-2-3-1 16,-3 1 1-16,-4 2 0 15,-6 2 1-15,-4 2-4 16,-3 11 11-16,-2 7-1 15,2 12 10-15,2 7 7 16,1 5-10-16,6 3-1 16,-1 0-10-16,1-3-3 15,3-5 1-15,-2-8 5 16,3-6 18-16,-4-4 3 0,-6-7 2 16,0-1-4-16,-1 3-25 15,-4 1-55-15,3 5-221 16</inkml:trace>
  <inkml:trace contextRef="#ctx0" brushRef="#br0" timeOffset="6544.1316">15757 10127 813 0,'-8'0'454'0,"-11"2"-72"15,1 6-145-15,4 5-126 16,5 6-40-16,6 3-50 15,9 1-11-15,4 3-9 16,4-3 1-16,10-6 1 16,-3-9 4-16,7-9 7 15,-2-6 20-15,2-11 29 16,-3-3 7-16,-10-7 15 16,-5-1-16-16,-18 1-29 0,-10 6-11 15,-12 6-21-15,-3 3-52 16,3 20 25-16</inkml:trace>
  <inkml:trace contextRef="#ctx0" brushRef="#br0" timeOffset="7398.1475">16531 9990 1077 0,'-1'5'447'16,"-2"9"-259"-16,10 7-56 16,13 16-62-16,3 0-2 15,7 10-14-15,-4 0-1 16,-11-3-3-16,-6-2-6 15,-10-12-1-15,-7-5-1 16,-4-14-2-16,-5-8-3 16,-2-9-39-16,2-4-27 0,-2-11-65 15,2 4-38-15,12-2-46 16,6-4 18-16,15 2 50 16,14-3 34-16,13-1 70 15,4 1 3-15,11-3 2 16,3-1 1-16,1 0 9 15,-2-5 8-15,-11-4 9 16,-12-3 5-16,-15-4 6 16,-5 0 8-16,-18 4 11 15,-7 1 13-15,-14 10 9 16,-5 9-13-16,-8 20-19 16,-1 15-18-16,-1 23-24 15,3 10-4-15,9 15-3 16,7 1-2-16,17 2 2 15,5 4 3-15,13-8 0 0,7-1 1 16,8-14 3-16,9-8 1 16,2-18 4-16,5-9 2 15,-10-17 9-15,-4-8 0 16,-7-15 3-16,-9-5 0 16,-2-2-4-16,-6-6-2 15,-6 8 0-15,1 4 0 16,-6 13 15-16,-4 5 4 15,1 11-6-15,-3 2-3 16,2 11-20-16,4 7-6 0,3 8 1 16,4 5 1-16,-3-5 3 15,3 1 1-15,-1-5 0 16,-4-7-6-16,1-3-94 16,1-8-77-16</inkml:trace>
  <inkml:trace contextRef="#ctx0" brushRef="#br0" timeOffset="7529.4893">17178 9871 1447 0,'2'0'535'0,"-2"0"-445"16,4 6-56-16,-4-6-120 15,0 0-111-15</inkml:trace>
  <inkml:trace contextRef="#ctx0" brushRef="#br0" timeOffset="8251.7666">17563 10186 775 0,'1'-2'385'0,"-8"-9"-116"16,4 4-75-16,-13-3-49 16,-6-1-18-16,-3 9-35 15,-10 0-25-15,6 9-51 16,-1 5-20-16,9 10-18 16,10 7-3-16,10 6 5 15,4-3 4-15,11-3 10 16,3-5 4-16,9-11 5 15,1-9 4-15,1-11 4 16,-2-11 1-16,0-14-4 16,-2-8-2-16,1-8-3 15,0-3-1-15,-7-5 3 16,4-2 2-16,-15-10 4 16,-5 0 3-16,-5 13 25 15,-9 10 20-15,0 29 2 16,-10 13-5-16,4 25-29 0,2 14-23 15,-1 17 2-15,8 8 3 16,3 2 4-16,1-4 0 16,16 3-7-16,3-8-1 15,5-7-8-15,3-5-12 16,2-16-24-16,5-5-4 16,0-9 8-16,-3-3 13 0,-3-4 23 15,-1-4 5-15,0-2 0 16,2-2-1-16,1-9 0 15,2 1 1-15,1-11-2 16,-1-5 1-16,-1-2 0 16,-4-4 1-16,-8 1 5 15,-5 0 2-15,-9 11 5 16,-15-1 10-16,-6 18 6 16,-6 4 1-16,-7 13-7 15,8 9-13-15,3 5-15 16,6 5-4-16,13-1-4 15,5 2 3-15,13-4 5 16,0-3 4-16,9-2 14 16,2-6 5-16,3-6 4 15,1-6 0-15,-1-10 8 16,4-8-37-16,-1-12-98 16</inkml:trace>
  <inkml:trace contextRef="#ctx0" brushRef="#br0" timeOffset="8725.3704">18354 9631 978 0,'15'15'392'0,"18"23"-249"0,1 16-5 16,6 30 10-16,-5 8 6 15,-17 9 7-15,-6 7-18 16,-26 4-54-16,-11-1-22 15,-13-10-38-15,-4-8-5 16,-3-29 2-16,-3-14 1 16,2-22-70-16,5-9-98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6:2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6091 462 0,'-2'5'308'0,"2"7"29"16,2-3-52-16,8-9-47 15,7-4-18-15,7-17-44 16,5-9-20-16,-1-23-53 16,4-13-18-16,-4-17-28 15,-1-6-12-15,-11-2-2 16,-4 6 1-16,-11 10-7 15,-4 7-2-15,1 29-19 16,-1 10-7-16,-3 29-9 16,2 13-7-16,3 23-1 15,2 15-4-15,13 23 3 16,5 7 2-16,12 12 5 16,8-2 1-16,11-9-1 15,-1-13 1-15,3-28 2 16,-10-8 1-16,-16-20 7 15,-2-4 1-15,-16-9-31 0,-4-7-50 16,-5-6-176 0,-10-6-173-16</inkml:trace>
  <inkml:trace contextRef="#ctx0" brushRef="#br0" timeOffset="284.4036">2183 5922 740 0,'0'0'443'0,"3"-1"4"16,12 1-271-16,16 5-121 15,7-1-19-15,7 1-22 16,-2 0-35-16</inkml:trace>
  <inkml:trace contextRef="#ctx0" brushRef="#br0" timeOffset="438.018">1911 5589 1540 0,'-6'-9'607'16,"-5"-3"-432"-16,10 4-83 16,16 12-81-16,12 8-54 15,20 7-274-15</inkml:trace>
  <inkml:trace contextRef="#ctx0" brushRef="#br0" timeOffset="813.7969">2439 5656 1228 0,'1'-23'510'0,"8"-23"-297"15,16 1-60-15,12 13-55 16,5 11-34-16,3 21-36 16,0 9-8-16,2 19-5 15,-3 6 0-15,-6 8-2 16,-5 0-1-16,-3 5-1 16,-2-1-2-16,-2-1 1 15,1-5-1-15,-7-12 3 0,3-9 1 16,-15-18 12-16,-4-8 9 15,-9-14 2-15,-16-5-1 16,-7 9-18-16,-8 4-14 16,-3 25-10-16,0 18-6 15,-3 22 3-15,3 4 4 16,8 1 3-16,10-7 3 16,19-14-54-16,7-6-87 15,13-12-230-15</inkml:trace>
  <inkml:trace contextRef="#ctx0" brushRef="#br0" timeOffset="1128.5017">2704 5595 892 0,'15'-15'448'0,"19"-20"-143"16,15 3-75-16,18 9-102 15,2 9-37-15,5 23-43 16,-6 10-8-16,-14 20-8 15,-8 6-1-15,-8 16-9 16,-10 6-2-16,-6 6-4 16,2-2-3-16,3-10-2 15,3-9 0-15,0-17 1 16,-3-10 2-16,-11-14 6 16,-8-2 9-16,-18-13-6 0,-16-6-13 15,-15-9-19-15,-3-1-15 16,0 3-3-16,5 7 5 15,10 11-12-15,3 5 17 16,11 8-94-16,9 3-60 16,8-2-231-16</inkml:trace>
  <inkml:trace contextRef="#ctx0" brushRef="#br0" timeOffset="1377.1212">3311 5945 719 0,'21'-7'423'15,"14"-4"-68"-15,-3 11-151 16,-4 1-34-16,-4 14-64 15,-7 2-16-15,-8 3-34 16,2 2-8-16,-9-5-20 16,3-2-6-16,0-5-7 15,-5-5 0-15,10-10 0 16,-3-4-2-16,6-13-3 16,4-3-4-16,3 1-5 15,7 0-1-15,3 17 5 16,3 7 3-16,-3 16 3 15,-2 9 4-15,-12 6 1 16,-6 4-1-16,-4-4 2 16,-5-4 47-16</inkml:trace>
  <inkml:trace contextRef="#ctx0" brushRef="#br0" timeOffset="1929.9558">4305 5617 901 0,'4'-27'368'0,"14"-30"-198"16,17-1-27-16,14 4-14 15,8 4-9-15,-1 19-36 16,1 11-23-16,-3 29-29 16,-3 15-3-16,-4 28-6 15,-7 12-3-15,-6 15-1 16,-7 4 0-16,-9 10-2 0,-5-2 0 16,-1-9-1-16,-1-12 1 15,2-28 1-15,-1-12 0 16,-2-22 11-16,-5-8 6 15,-10-17 13-15,-11-11 3 16,-17-13-14-16,-6 0-11 16,-5 6-29-16,2 11-16 15,6 25-12-15,5 13-4 0,10 15 7 16,3 1 9-16,16 0-134 16,6-1-96-16</inkml:trace>
  <inkml:trace contextRef="#ctx0" brushRef="#br0" timeOffset="2175.6877">5068 5823 1140 0,'0'-3'506'0,"-1"-1"-261"15,1 4-93-15,0 0-101 16,0 1-29-16,4 27-22 15,12 31 0-15,0-31 4 16,4-7 2-16,7-4 4 0,-1-7 4 16,-5-10 5-16,0 0 4 15,-8-10-3-15,0-3 6 16,-3-4-99-16,-4-11-123 16</inkml:trace>
  <inkml:trace contextRef="#ctx0" brushRef="#br0" timeOffset="2261.6765">5230 5657 752 0,'-6'-13'498'0,"-4"-8"-41"16,3 6-204-16,4 4-68 16,5 10-152-16,4 2-64 0</inkml:trace>
  <inkml:trace contextRef="#ctx0" brushRef="#br0" timeOffset="2563.7131">5677 5887 775 0,'-10'-11'479'16,"-10"-10"-53"-16,-8 5-172 15,-3 2-54-15,-3 11-101 16,-2 8-37-16,8 13-54 15,5 7-11-15,11 9-6 0,6-1 2 16,9-4 3-16,4-2 3 16,8-9 5-16,2-6 5 15,-2-3 14-15,-1-8 10 16,-7-1 10-16,-6 0-1 16,-1-3 9-16,0 1-80 15</inkml:trace>
  <inkml:trace contextRef="#ctx0" brushRef="#br0" timeOffset="2863.3229">5694 5840 1458 0,'10'0'580'0,"7"9"-387"16,-1 0-71-16,-4 9-68 15,-3 6-17-15,-6-3-16 16,0 1-3-16,-3-6-4 15,-2-5 1-15,2-11-1 16,3-2-1-16,1-14-6 16,6-4-5-16,6-8-6 15,1-1-2-15,11 7 0 16,-3 6 1-16,-5 14 1 16,0 7 0-16,-9 17 4 15,-4 4 9-15,-3 6 19 16,-3 0 4-16,-2-3 2 15,2-1-6-15,2-9-15 0,2-4-16 16,6-5-141-16</inkml:trace>
  <inkml:trace contextRef="#ctx0" brushRef="#br0" timeOffset="3039.5865">6308 5801 1847 0,'-1'0'718'0,"-1"0"-519"16,6 0-87-16,-4 0-78 15,0 0-22-15,0 0-45 16,0 0-89-16</inkml:trace>
  <inkml:trace contextRef="#ctx0" brushRef="#br0" timeOffset="3163.08">6361 5982 1331 0,'0'0'744'0,"0"-1"-152"15,0-4-225-15,0 4-237 16,0 0-58-16,0 0-172 16</inkml:trace>
  <inkml:trace contextRef="#ctx0" brushRef="#br0" timeOffset="3737.1312">1995 6406 770 0,'-68'17'369'0,"-58"5"-85"0,72 2-276 16,49-5-37-16,94-7 1 15,60-3 1-15,114-5 84 16,59-4 67-16,84 0 37 16,69 0 27-16,64 9-33 15,5 2-37-15,7 5-35 16,-60-1-22-16,-93-6-15 15,-49-1-16-15,-105-8 12 16,-53 2-58-16</inkml:trace>
  <inkml:trace contextRef="#ctx0" brushRef="#br0" timeOffset="4311.5852">7485 5387 613 0,'-15'-7'375'16,"-14"-3"-46"-16,-7 24-154 15,-12 14-43-15,-11 28-77 16,4 17-20-16,7 19-35 16,18 6-2-16,36 0-1 15,16-7 2-15,30-24 0 0,10-16 1 16,6-27 0-16,-3-14 3 16,-4-17-131-16,-9-7-240 15</inkml:trace>
  <inkml:trace contextRef="#ctx0" brushRef="#br0" timeOffset="4451.8146">7638 5639 986 0,'-3'-5'494'16,"-5"-6"-199"-16,5 12-116 15,6 15-135-15,0 8-37 0,4 12-7 16,3 2 0-16,2 3 3 16,-1 0 1-16,3-7-93 15,-1-4-79-15,1-16-173 16</inkml:trace>
  <inkml:trace contextRef="#ctx0" brushRef="#br0" timeOffset="4629.152">7812 5772 369 0,'7'-9'279'0,"2"-9"82"15,-2 4-52-15,-15 8-77 16,-5 6-46-16,-12 7-100 16,-1 3-24-16,0 4-23 15,3 0-11-15,15-1-15 16,8 1-12-16,16 1-7 15,13 0-2-15,8-3 3 16,3-2 19-16,2-8-118 0,-4-2-89 16,6-11-292-16</inkml:trace>
  <inkml:trace contextRef="#ctx0" brushRef="#br0" timeOffset="4879.174">8240 5744 680 0,'8'0'396'15,"8"1"-80"-15,-7 3-59 16,-14 9-88-16,-9 2-37 15,-13 3-30-15,-5 0-19 0,-6-2-35 16,0-8-13-16,1-10-10 16,4-4-1-16,4-10-11 15,2 0-13-15,11-4-24 16,5 2-14-16,12 5-28 16,10 3 6-16,12 12 12 15,4 7 13-15,5 11 41 16,1 5 9-16,0 8 18 15,0 3 4-15,-1-4-7 16,-2-2-1-16,-10-13-53 16,-4-6 195-16</inkml:trace>
  <inkml:trace contextRef="#ctx0" brushRef="#br0" timeOffset="5195.6596">7378 5477 1027 0,'2'-2'441'0,"6"3"-248"16,-2 8-98-16,-5 11-84 16,5 5-10-16,-3 8-20 15,3-1-72-15</inkml:trace>
  <inkml:trace contextRef="#ctx0" brushRef="#br0" timeOffset="5333.3568">7474 5478 1083 0,'-3'5'460'15,"-5"7"-213"-15,7 9-205 16,1 9-26-16,10 7-105 15</inkml:trace>
  <inkml:trace contextRef="#ctx0" brushRef="#br0" timeOffset="5721.6687">8371 5711 1186 0,'7'12'448'0,"0"12"-351"0,5 7-21 15,0 14-49-15,-6 0-8 16,0 1 24-16,-3-1-91 15</inkml:trace>
  <inkml:trace contextRef="#ctx0" brushRef="#br0" timeOffset="5932.6878">8526 5795 933 0,'-4'-3'489'15,"-5"-2"-120"-15,-7 5-141 0,-6 8-124 16,1 6-37-16,12-2-41 31,4-6-12-31,2 1-10 0,-4 21-3 0,8-2-2 16,10-4-1-16,12-13 2 15,3 0 0-15,6-4 0 16,-3 0-22-16,1 0-126 16,-6-5-88-16</inkml:trace>
  <inkml:trace contextRef="#ctx0" brushRef="#br0" timeOffset="6167.4167">8684 5862 617 0,'0'-9'426'0,"2"-8"22"16,0 2-73-16,2 8-155 16,3 6-66-16,-3 5-94 15,3 9-28-15,-3 2-15 16,-2 1-2-16,0 0-5 16,-1-9 0-16,5-2 5 0,1-6-1 15,8-15-1-15,2-2-1 16,3-6-7-16,3-1-1 15,-3 9-4-15,-5 4-2 16,3 14-6-16,-7 9-2 16,-7 15 0-16,5 10 0 15,-6 9 5-15,0-1 2 16,4-4-70-16,-5-9-83 16</inkml:trace>
  <inkml:trace contextRef="#ctx0" brushRef="#br0" timeOffset="6331.9907">8846 5498 1576 0,'-3'-2'601'0,"-1"9"-445"15,6 3-85-15,1 14-66 16,4 5-44-16</inkml:trace>
  <inkml:trace contextRef="#ctx0" brushRef="#br0" timeOffset="6622.7601">9166 5440 1043 0,'-2'0'496'0,"-1"0"-229"15,1 5-103-15,1-5-116 16,1 7-36-16,-2 21-9 15,1 27 0-15,-1-24-1 16,1-4-22-16,0-1-194 16</inkml:trace>
  <inkml:trace contextRef="#ctx0" brushRef="#br0" timeOffset="6750.2265">9215 5551 1033 0,'3'5'429'0,"0"6"-249"16,7 10-104-16,4 1-101 16,2 2-403-16</inkml:trace>
  <inkml:trace contextRef="#ctx0" brushRef="#br0" timeOffset="6997.2837">9415 5444 1122 0,'18'17'532'0,"14"13"-210"0,9 19-126 16,0 12-29-16,-3 17-64 15,-9 7-24-15,-29 6-56 16,-18-1-4-16,-31-14-2 15,-6-12 0-15,8-24 14 16,4-17-50-16,21-16-134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24/10/2022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Διανυσματική</a:t>
            </a:r>
            <a:r>
              <a:rPr lang="el-GR" baseline="0" dirty="0" smtClean="0"/>
              <a:t> φύση της δύναμης!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62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4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1.jpg"/><Relationship Id="rId7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3.emf"/><Relationship Id="rId4" Type="http://schemas.openxmlformats.org/officeDocument/2006/relationships/customXml" Target="../ink/ink6.xml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0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Τα παραπάνω δεν αποτελούν ακριβή ορισμό της ενέργειας.</a:t>
            </a:r>
          </a:p>
          <a:p>
            <a:pPr lvl="1"/>
            <a:endParaRPr lang="el-GR" sz="1100" dirty="0" smtClean="0"/>
          </a:p>
          <a:p>
            <a:r>
              <a:rPr lang="el-GR" sz="2200" dirty="0" smtClean="0"/>
              <a:t>Γενικότερα, είναι δύσκολο να οριστεί με ακρίβεια</a:t>
            </a:r>
            <a:br>
              <a:rPr lang="el-GR" sz="2200" dirty="0" smtClean="0"/>
            </a:br>
            <a:endParaRPr lang="el-GR" sz="2200" dirty="0" smtClean="0"/>
          </a:p>
          <a:p>
            <a:pPr lvl="1"/>
            <a:r>
              <a:rPr lang="el-GR" sz="2000" dirty="0" smtClean="0"/>
              <a:t>Είναι περισσότερο… «αφηρημένη» έννοια</a:t>
            </a:r>
          </a:p>
          <a:p>
            <a:pPr lvl="1"/>
            <a:r>
              <a:rPr lang="el-GR" sz="2000" dirty="0" smtClean="0"/>
              <a:t>Θα μπορούσαμε να πούμε ότι αποτελεί </a:t>
            </a:r>
            <a:r>
              <a:rPr lang="el-GR" sz="2000" b="1" dirty="0" smtClean="0"/>
              <a:t>έναν αριθμό που σχετίζεται με την κατάσταση ενός συστήματος</a:t>
            </a:r>
          </a:p>
          <a:p>
            <a:pPr lvl="1"/>
            <a:r>
              <a:rPr lang="el-GR" sz="2000" b="1" dirty="0" smtClean="0"/>
              <a:t>Αν η χρήση αυτών των αριθμών γίνει σωστά, μπορούμε να προβλέψουμε αποτελέσματα πειραμάτων και να κατασκευάσουμε μηχανές!</a:t>
            </a:r>
          </a:p>
          <a:p>
            <a:pPr lvl="1"/>
            <a:endParaRPr lang="el-GR" sz="2000" b="1" dirty="0" smtClean="0"/>
          </a:p>
          <a:p>
            <a:r>
              <a:rPr lang="el-GR" sz="2200" dirty="0" smtClean="0"/>
              <a:t>Κάθε διαδικασία στη φύση αφορά ενέργεια και μεταφορές/μετασχηματισμούς αυτής</a:t>
            </a:r>
          </a:p>
        </p:txBody>
      </p:sp>
    </p:spTree>
    <p:extLst>
      <p:ext uri="{BB962C8B-B14F-4D97-AF65-F5344CB8AC3E}">
        <p14:creationId xmlns:p14="http://schemas.microsoft.com/office/powerpoint/2010/main" val="42912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Ξεκινάμε τη συζήτηση θεωρώντας ένα νέο μοντέλο, το </a:t>
            </a:r>
            <a:r>
              <a:rPr lang="el-GR" b="1" dirty="0" smtClean="0"/>
              <a:t>σύστημα</a:t>
            </a:r>
          </a:p>
          <a:p>
            <a:endParaRPr lang="el-GR" sz="800" dirty="0"/>
          </a:p>
          <a:p>
            <a:endParaRPr lang="el-GR" sz="1100" dirty="0" smtClean="0"/>
          </a:p>
          <a:p>
            <a:r>
              <a:rPr lang="el-GR" dirty="0" smtClean="0"/>
              <a:t>Προς το παρόν, ας δούμε τι είναι ένα σύστημα και πώς σχετίζεται με την ενέργεια</a:t>
            </a:r>
          </a:p>
          <a:p>
            <a:pPr lvl="1"/>
            <a:r>
              <a:rPr lang="el-GR" dirty="0"/>
              <a:t>Συστήματα μπορεί να είναι</a:t>
            </a:r>
            <a:r>
              <a:rPr lang="el-GR" dirty="0" smtClean="0"/>
              <a:t>:</a:t>
            </a:r>
            <a:endParaRPr lang="el-GR" dirty="0"/>
          </a:p>
          <a:p>
            <a:pPr lvl="2"/>
            <a:r>
              <a:rPr lang="el-GR" sz="2200" dirty="0"/>
              <a:t>Ένα απλό σώμα ή αντικείμενο</a:t>
            </a:r>
          </a:p>
          <a:p>
            <a:pPr lvl="2"/>
            <a:r>
              <a:rPr lang="el-GR" sz="2200" dirty="0"/>
              <a:t>Πολλά σώματα ή αντικείμενα</a:t>
            </a:r>
          </a:p>
          <a:p>
            <a:pPr lvl="2"/>
            <a:r>
              <a:rPr lang="el-GR" sz="2200" dirty="0"/>
              <a:t>Μια περιοχή του χώρου</a:t>
            </a:r>
            <a:endParaRPr lang="en-US" sz="2200" dirty="0"/>
          </a:p>
          <a:p>
            <a:pPr lvl="2"/>
            <a:r>
              <a:rPr lang="el-GR" sz="2200" dirty="0"/>
              <a:t>Κάτι που αλλάζει σχήμα και </a:t>
            </a:r>
            <a:r>
              <a:rPr lang="el-GR" sz="2200" dirty="0" smtClean="0"/>
              <a:t>μέγεθος</a:t>
            </a:r>
          </a:p>
          <a:p>
            <a:pPr lvl="2"/>
            <a:endParaRPr lang="el-GR" sz="2200" dirty="0"/>
          </a:p>
          <a:p>
            <a:r>
              <a:rPr lang="el-GR" dirty="0"/>
              <a:t>Αργότερα, θα μιλήσουμε για μοντέλα ανάλυσης ενός συστήματος</a:t>
            </a:r>
          </a:p>
          <a:p>
            <a:pPr lvl="2"/>
            <a:r>
              <a:rPr lang="el-GR" dirty="0"/>
              <a:t>…αντί ενός μόνο σώματος, που είχαμε ως </a:t>
            </a:r>
            <a:r>
              <a:rPr lang="el-GR" dirty="0" smtClean="0"/>
              <a:t>τώρα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4876800" y="3352800"/>
            <a:ext cx="2286000" cy="1066800"/>
            <a:chOff x="5867400" y="4724400"/>
            <a:chExt cx="2286000" cy="1066800"/>
          </a:xfrm>
        </p:grpSpPr>
        <p:sp>
          <p:nvSpPr>
            <p:cNvPr id="4" name="Right Brace 3"/>
            <p:cNvSpPr/>
            <p:nvPr/>
          </p:nvSpPr>
          <p:spPr>
            <a:xfrm>
              <a:off x="5867400" y="4724400"/>
              <a:ext cx="457200" cy="1066800"/>
            </a:xfrm>
            <a:prstGeom prst="rightBrace">
              <a:avLst>
                <a:gd name="adj1" fmla="val 31589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50968" y="5012412"/>
              <a:ext cx="1702432" cy="490776"/>
            </a:xfrm>
            <a:prstGeom prst="horizontalScroll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Προς συζήτηση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948450" cy="5029200"/>
          </a:xfrm>
        </p:spPr>
        <p:txBody>
          <a:bodyPr/>
          <a:lstStyle/>
          <a:p>
            <a:r>
              <a:rPr lang="el-GR" dirty="0"/>
              <a:t>Πρώτο βήμα είναι η </a:t>
            </a:r>
            <a:r>
              <a:rPr lang="el-GR" b="1" dirty="0"/>
              <a:t>αναγνώριση</a:t>
            </a:r>
            <a:r>
              <a:rPr lang="el-GR" dirty="0"/>
              <a:t> του συστήματος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Όταν συζητάμε για ένα σύστημα, είτε αγνοούμε (</a:t>
            </a:r>
            <a:r>
              <a:rPr lang="el-GR" b="1" dirty="0" smtClean="0"/>
              <a:t>απομονωμένο</a:t>
            </a:r>
            <a:r>
              <a:rPr lang="el-GR" dirty="0" smtClean="0"/>
              <a:t> σύστημα) είτε ενδιαφερόμαστε (</a:t>
            </a:r>
            <a:r>
              <a:rPr lang="el-GR" b="1" dirty="0" smtClean="0"/>
              <a:t>μη απομονωμένο</a:t>
            </a:r>
            <a:r>
              <a:rPr lang="el-GR" dirty="0" smtClean="0"/>
              <a:t> σύστημα) για τις επιδράσεις του περιβάλλοντος στο σύστημα</a:t>
            </a:r>
          </a:p>
          <a:p>
            <a:endParaRPr lang="el-GR" sz="2200" dirty="0" smtClean="0"/>
          </a:p>
          <a:p>
            <a:r>
              <a:rPr lang="el-GR" dirty="0"/>
              <a:t>Ανεξαρτήτως του συστήματος που επιλέγουμε πάντα υπάρχει το </a:t>
            </a:r>
            <a:r>
              <a:rPr lang="el-GR" b="1" dirty="0"/>
              <a:t>όριο/σύνορο συστήματος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Μια φανταστική επιφάνεια που χωρίζει το σύστημα με το περιβάλλον του</a:t>
            </a:r>
          </a:p>
          <a:p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42725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57600"/>
            <a:ext cx="2722880" cy="183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948450" cy="5181600"/>
          </a:xfrm>
        </p:spPr>
        <p:txBody>
          <a:bodyPr/>
          <a:lstStyle/>
          <a:p>
            <a:r>
              <a:rPr lang="el-GR" b="1" dirty="0" smtClean="0">
                <a:sym typeface="Wingdings" panose="05000000000000000000" pitchFamily="2" charset="2"/>
              </a:rPr>
              <a:t>Παράδειγμα: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Σύστημα == σπόγγος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Επιφάνεια σπόγγου == σύνορο συστήματος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Η δύναμη (μέσω του χεριού) είναι μια επιρροή στο σύστημα από το περιβάλλον του, η οποία ασκείται επάνω στο σύνορο του συστήματος</a:t>
            </a:r>
          </a:p>
          <a:p>
            <a:endParaRPr lang="el-GR" b="1" dirty="0" smtClean="0">
              <a:sym typeface="Wingdings" panose="05000000000000000000" pitchFamily="2" charset="2"/>
            </a:endParaRPr>
          </a:p>
          <a:p>
            <a:endParaRPr lang="el-GR" b="1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Παράδειγμα: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Σύστημα == σώματα + σχοινί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Οι δυνάμεις από το σχοινί επάνω στα σώματα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είναι εσωτερικές, και δεν ανήκουν στο περιβάλλον του</a:t>
            </a:r>
            <a:endParaRPr lang="el-GR" sz="2000" dirty="0" smtClean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781050"/>
            <a:ext cx="2447924" cy="163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7567108" cy="3276600"/>
          </a:xfrm>
        </p:spPr>
        <p:txBody>
          <a:bodyPr>
            <a:normAutofit/>
          </a:bodyPr>
          <a:lstStyle/>
          <a:p>
            <a:r>
              <a:rPr lang="el-GR" dirty="0" smtClean="0"/>
              <a:t>Αναγνωρίζουμε το σύστημα: σπόγγος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Ερώτημα: </a:t>
            </a:r>
            <a:r>
              <a:rPr lang="el-GR" b="1" dirty="0" smtClean="0"/>
              <a:t>πόσο αποτελεσματικοί είμαστε με τη δύναμη που βάζουμε (όμοια</a:t>
            </a:r>
            <a:r>
              <a:rPr lang="en-US" b="1" dirty="0" smtClean="0"/>
              <a:t> </a:t>
            </a:r>
            <a:r>
              <a:rPr lang="el-GR" b="1" dirty="0" smtClean="0"/>
              <a:t>σε μέτρο σε όλες τις περιπτώσεις) στο να κινήσουμε το σπόγγο;</a:t>
            </a:r>
            <a:br>
              <a:rPr lang="el-GR" b="1" dirty="0" smtClean="0"/>
            </a:br>
            <a:endParaRPr lang="el-GR" b="1" dirty="0" smtClean="0"/>
          </a:p>
          <a:p>
            <a:r>
              <a:rPr lang="el-GR" dirty="0" smtClean="0"/>
              <a:t>Σε ποια περίπτωση τα καταφέρνουμε καλύτερα;</a:t>
            </a:r>
          </a:p>
          <a:p>
            <a:pPr lvl="1"/>
            <a:r>
              <a:rPr lang="el-GR" dirty="0" smtClean="0"/>
              <a:t>Μέτρο δύναμης – Κατεύθυνση – Μετατόπιση </a:t>
            </a:r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" y="1252814"/>
            <a:ext cx="7794329" cy="20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ένα απλό παράδειγμα</a:t>
                </a:r>
              </a:p>
              <a:p>
                <a:pPr lvl="1"/>
                <a:endParaRPr lang="el-GR" sz="1800" dirty="0" smtClean="0"/>
              </a:p>
              <a:p>
                <a:pPr lvl="1"/>
                <a:r>
                  <a:rPr lang="el-GR" sz="2000" dirty="0" smtClean="0"/>
                  <a:t>Ένα σώμα (σύστημα) που </a:t>
                </a:r>
                <a:r>
                  <a:rPr lang="el-GR" sz="2000" dirty="0" err="1" smtClean="0"/>
                  <a:t>μετατο</a:t>
                </a:r>
                <a:r>
                  <a:rPr lang="el-GR" sz="2000" dirty="0" smtClean="0"/>
                  <a:t>-</a:t>
                </a:r>
                <a:br>
                  <a:rPr lang="el-GR" sz="2000" dirty="0" smtClean="0"/>
                </a:br>
                <a:r>
                  <a:rPr lang="el-GR" sz="2000" dirty="0" err="1" smtClean="0"/>
                  <a:t>πίζεται</a:t>
                </a:r>
                <a:r>
                  <a:rPr lang="el-GR" sz="2000" dirty="0" smtClean="0"/>
                  <a:t> σε ευθεία γραμμή από μια </a:t>
                </a:r>
                <a:br>
                  <a:rPr lang="el-GR" sz="2000" dirty="0" smtClean="0"/>
                </a:br>
                <a:r>
                  <a:rPr lang="el-GR" sz="2000" dirty="0" smtClean="0"/>
                  <a:t>σταθερή δύναμη που του ασκείται </a:t>
                </a:r>
                <a:br>
                  <a:rPr lang="el-GR" sz="2000" dirty="0" smtClean="0"/>
                </a:br>
                <a:r>
                  <a:rPr lang="el-GR" sz="2000" dirty="0" smtClean="0"/>
                  <a:t>υπό γωνία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000" dirty="0" smtClean="0"/>
                  <a:t> με το οριζόντιο επίπεδο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 lvl="1"/>
                <a:endParaRPr lang="el-GR" sz="1200" dirty="0" smtClean="0"/>
              </a:p>
              <a:p>
                <a:r>
                  <a:rPr lang="el-GR" sz="2200" dirty="0" smtClean="0"/>
                  <a:t>Το </a:t>
                </a:r>
                <a:r>
                  <a:rPr lang="el-GR" sz="2200" b="1" dirty="0" smtClean="0"/>
                  <a:t>έργο (</a:t>
                </a:r>
                <a:r>
                  <a:rPr lang="en-US" sz="2200" b="1" dirty="0" smtClean="0"/>
                  <a:t>Work)</a:t>
                </a:r>
                <a:r>
                  <a:rPr lang="el-GR" sz="2200" b="1" dirty="0" smtClean="0"/>
                  <a:t> </a:t>
                </a:r>
                <a:r>
                  <a:rPr lang="en-US" sz="2200" b="1" dirty="0" smtClean="0"/>
                  <a:t>W </a:t>
                </a:r>
                <a:r>
                  <a:rPr lang="el-GR" sz="2200" dirty="0" smtClean="0"/>
                  <a:t>που </a:t>
                </a:r>
                <a:r>
                  <a:rPr lang="el-GR" sz="2200" b="1" dirty="0" smtClean="0"/>
                  <a:t>παράγεται</a:t>
                </a:r>
                <a:r>
                  <a:rPr lang="el-GR" sz="2200" dirty="0" smtClean="0"/>
                  <a:t> στο σύστημα από τη δύναμη που ασκείται εξωτερικά στο σύστημα ορίζεται ως</a:t>
                </a:r>
              </a:p>
              <a:p>
                <a:pPr lvl="1"/>
                <a:r>
                  <a:rPr lang="el-GR" sz="2000" dirty="0" smtClean="0"/>
                  <a:t>το γινόμενο του μέτρου της σταθερής </a:t>
                </a:r>
                <a:r>
                  <a:rPr lang="el-GR" sz="2000" b="1" dirty="0" smtClean="0"/>
                  <a:t>δύναμης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του μέτρου της </a:t>
                </a:r>
                <a:r>
                  <a:rPr lang="el-GR" sz="2000" b="1" dirty="0" smtClean="0"/>
                  <a:t>μετατόπισης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/>
                  <a:t> </a:t>
                </a:r>
                <a:r>
                  <a:rPr lang="el-GR" sz="2000" dirty="0" smtClean="0"/>
                  <a:t>του σημείου εφαρμογής της δύναμης, και του </a:t>
                </a:r>
                <a:r>
                  <a:rPr lang="el-GR" sz="2000" b="1" dirty="0" err="1" smtClean="0"/>
                  <a:t>συνημιτόνου</a:t>
                </a:r>
                <a:r>
                  <a:rPr lang="el-GR" sz="2000" dirty="0" smtClean="0"/>
                  <a:t> της </a:t>
                </a:r>
                <a:r>
                  <a:rPr lang="el-GR" sz="2000" b="1" dirty="0" smtClean="0"/>
                  <a:t>γωνίας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ανάμεσα στα δυο προηγούμενα:</a:t>
                </a:r>
              </a:p>
              <a:p>
                <a:pPr marL="685800" lvl="2" indent="0">
                  <a:buNone/>
                </a:pPr>
                <a:endParaRPr lang="el-GR" sz="11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≡</m:t>
                      </m:r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a-ET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800" b="1" dirty="0" smtClean="0"/>
              </a:p>
              <a:p>
                <a:pPr marL="365760" lvl="1" indent="0">
                  <a:buNone/>
                </a:pPr>
                <a:endParaRPr lang="el-GR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96168" y="1828800"/>
            <a:ext cx="3209608" cy="2027121"/>
            <a:chOff x="5396168" y="1828800"/>
            <a:chExt cx="3209608" cy="20271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3868" r="7032" b="3310"/>
            <a:stretch/>
          </p:blipFill>
          <p:spPr>
            <a:xfrm>
              <a:off x="5396168" y="1828800"/>
              <a:ext cx="3209608" cy="202712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897520" y="1975320"/>
                <a:ext cx="2289240" cy="241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4920" y="1961640"/>
                  <a:ext cx="2315520" cy="26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Διακρίνετε τη διαφορά με την «κοινή» αίσθησή σας για το έργο;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sz="2000" dirty="0" smtClean="0"/>
                  <a:t>Κρατήστε μια βαριά μπάλα στο ύψος των ώμων σας για 2</a:t>
                </a:r>
                <a:r>
                  <a:rPr lang="en-US" sz="2000" dirty="0" smtClean="0"/>
                  <a:t>’</a:t>
                </a:r>
                <a:endParaRPr lang="el-GR" sz="2000" dirty="0" smtClean="0"/>
              </a:p>
              <a:p>
                <a:pPr lvl="1"/>
                <a:endParaRPr lang="el-GR" sz="2000" dirty="0" smtClean="0"/>
              </a:p>
              <a:p>
                <a:pPr lvl="1"/>
                <a:r>
                  <a:rPr lang="el-GR" sz="2000" dirty="0" smtClean="0"/>
                  <a:t>Στο τέλος, θα έχετε κουραστεί και θα θεωρείτε ότι «</a:t>
                </a:r>
                <a:r>
                  <a:rPr lang="el-GR" sz="2000" dirty="0" err="1" smtClean="0"/>
                  <a:t>παράξατε</a:t>
                </a:r>
                <a:r>
                  <a:rPr lang="el-GR" sz="2000" dirty="0" smtClean="0"/>
                  <a:t> αρκετό έργο» επάνω στην μπάλα</a:t>
                </a:r>
              </a:p>
              <a:p>
                <a:pPr lvl="1"/>
                <a:endParaRPr lang="el-GR" sz="2000" dirty="0" smtClean="0"/>
              </a:p>
              <a:p>
                <a:pPr lvl="1"/>
                <a:r>
                  <a:rPr lang="el-GR" sz="2000" dirty="0" smtClean="0"/>
                  <a:t>Η αλήθεια είναι ότι ο ορισμός που μόλις είδαμε θα σας πει ότι </a:t>
                </a:r>
                <a:endParaRPr lang="el-GR" sz="20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/>
              </a:p>
              <a:p>
                <a:pPr lvl="2"/>
                <a:r>
                  <a:rPr lang="el-GR" sz="1800" dirty="0" smtClean="0"/>
                  <a:t>Γιατί απλά υποστηρίζατε την μπάλα, δεν τη μετακινήσατε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Επίσης, δείτε ξανά την </a:t>
                </a:r>
                <a:r>
                  <a:rPr lang="en-US" dirty="0" smtClean="0"/>
                  <a:t>(c) </a:t>
                </a:r>
                <a:r>
                  <a:rPr lang="el-GR" dirty="0" smtClean="0"/>
                  <a:t>εικόνα με το σπόγγο.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635040"/>
          </a:xfrm>
        </p:spPr>
        <p:txBody>
          <a:bodyPr/>
          <a:lstStyle/>
          <a:p>
            <a:r>
              <a:rPr lang="en-US" b="1" dirty="0" smtClean="0"/>
              <a:t>Quiz: </a:t>
            </a:r>
            <a:r>
              <a:rPr lang="el-GR" dirty="0" smtClean="0"/>
              <a:t>Κατατάξτε τις παρακάτω περιπτώσεις σε αύξουσα τιμή έργου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385348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57520" y="2514960"/>
              <a:ext cx="6542640" cy="351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520" y="2504160"/>
                <a:ext cx="6558840" cy="35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Μονάδα μέτρησης έργου</a:t>
                </a:r>
                <a:r>
                  <a:rPr lang="el-GR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n-US" sz="12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Joule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sz="1400" dirty="0" smtClean="0"/>
              </a:p>
              <a:p>
                <a:r>
                  <a:rPr lang="el-GR" dirty="0" smtClean="0"/>
                  <a:t>Μπορούμε να συμπεράνουμε ότι </a:t>
                </a:r>
                <a:endParaRPr lang="en-US" dirty="0"/>
              </a:p>
              <a:p>
                <a:pPr marL="68580" indent="0">
                  <a:buNone/>
                </a:pPr>
                <a:endParaRPr lang="en-US" sz="1100" dirty="0" smtClean="0"/>
              </a:p>
              <a:p>
                <a:pPr marL="68580" indent="0">
                  <a:buNone/>
                </a:pPr>
                <a:r>
                  <a:rPr lang="en-US" b="1" i="1" dirty="0"/>
                  <a:t>	</a:t>
                </a:r>
                <a:r>
                  <a:rPr lang="en-US" b="1" i="1" dirty="0" smtClean="0"/>
                  <a:t>	</a:t>
                </a:r>
                <a:r>
                  <a:rPr lang="el-GR" b="1" i="1" dirty="0" smtClean="0"/>
                  <a:t>έργο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==</m:t>
                    </m:r>
                  </m:oMath>
                </a14:m>
                <a:r>
                  <a:rPr lang="el-GR" b="1" i="1" dirty="0" smtClean="0"/>
                  <a:t> μεταφορά ενέργειας</a:t>
                </a:r>
              </a:p>
              <a:p>
                <a:endParaRPr lang="el-GR" sz="1600" dirty="0" smtClean="0"/>
              </a:p>
              <a:p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το έργο που παράγεται σε ένα σύστημα, τότε</a:t>
                </a:r>
              </a:p>
              <a:p>
                <a:pPr lvl="1"/>
                <a:r>
                  <a:rPr lang="el-GR" b="1" dirty="0" smtClean="0"/>
                  <a:t>Έργο θετικό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 smtClean="0"/>
                  <a:t> Μεταφορά ενέργειας </a:t>
                </a:r>
                <a:r>
                  <a:rPr lang="el-GR" u="sng" dirty="0" smtClean="0"/>
                  <a:t>προς</a:t>
                </a:r>
                <a:r>
                  <a:rPr lang="el-GR" dirty="0" smtClean="0"/>
                  <a:t> το σύστημα</a:t>
                </a:r>
              </a:p>
              <a:p>
                <a:pPr lvl="1"/>
                <a:r>
                  <a:rPr lang="el-GR" b="1" dirty="0" smtClean="0"/>
                  <a:t>Έργο αρνητικό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 smtClean="0"/>
                  <a:t> Μεταφορά ενέργειας </a:t>
                </a:r>
                <a:r>
                  <a:rPr lang="el-GR" u="sng" dirty="0" smtClean="0"/>
                  <a:t>από</a:t>
                </a:r>
                <a:r>
                  <a:rPr lang="el-GR" dirty="0" smtClean="0"/>
                  <a:t> το σύστημα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Έργο θετικό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 smtClean="0"/>
                  <a:t> Μεταφορά ενέργειας </a:t>
                </a:r>
                <a:r>
                  <a:rPr lang="el-GR" u="sng" dirty="0" smtClean="0"/>
                  <a:t>προς</a:t>
                </a:r>
                <a:r>
                  <a:rPr lang="el-GR" dirty="0" smtClean="0"/>
                  <a:t> το σύστημα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Σπρώχνουμε και επιταχύνουμε οριζόντια ένα κιβώτιο</a:t>
                </a:r>
              </a:p>
              <a:p>
                <a:pPr lvl="1"/>
                <a:r>
                  <a:rPr lang="el-GR" dirty="0" smtClean="0"/>
                  <a:t>Σηκώνουμε ένα βιβλίο από το τραπέζι σε ένα ράφι</a:t>
                </a:r>
                <a:endParaRPr lang="el-GR" dirty="0"/>
              </a:p>
              <a:p>
                <a:pPr lvl="1"/>
                <a:r>
                  <a:rPr lang="el-GR" dirty="0" smtClean="0"/>
                  <a:t>Το έργο που παράγουμε πάνω στο (κιβώτιο/βιβλίο) είναι θετικό</a:t>
                </a:r>
              </a:p>
              <a:p>
                <a:pPr lvl="1"/>
                <a:r>
                  <a:rPr lang="el-GR" dirty="0" smtClean="0"/>
                  <a:t>Δύναμη στο (κιβώτιο/βιβλίο) παράλληλη με τη μετατόπιση</a:t>
                </a:r>
                <a:endParaRPr lang="en-US" dirty="0" smtClean="0"/>
              </a:p>
              <a:p>
                <a:pPr lvl="1"/>
                <a:endParaRPr lang="el-GR" dirty="0" smtClean="0"/>
              </a:p>
              <a:p>
                <a:r>
                  <a:rPr lang="el-GR" b="1" dirty="0" smtClean="0"/>
                  <a:t>Έργο αρνητικό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 smtClean="0"/>
                  <a:t> Μεταφορά ενέργειας </a:t>
                </a:r>
                <a:r>
                  <a:rPr lang="el-GR" u="sng" dirty="0" smtClean="0"/>
                  <a:t>από</a:t>
                </a:r>
                <a:r>
                  <a:rPr lang="el-GR" dirty="0" smtClean="0"/>
                  <a:t> το σύστημα</a:t>
                </a:r>
              </a:p>
              <a:p>
                <a:pPr lvl="1"/>
                <a:r>
                  <a:rPr lang="el-GR" dirty="0" smtClean="0"/>
                  <a:t>Μας «πετούν» ένα </a:t>
                </a:r>
                <a:r>
                  <a:rPr lang="el-GR" dirty="0" smtClean="0"/>
                  <a:t>βαρύ </a:t>
                </a:r>
                <a:r>
                  <a:rPr lang="el-GR" dirty="0" smtClean="0"/>
                  <a:t>κιβώτιο </a:t>
                </a:r>
                <a:r>
                  <a:rPr lang="el-GR" dirty="0" smtClean="0"/>
                  <a:t>οριζόντια και προσπαθούμε να το </a:t>
                </a:r>
                <a:r>
                  <a:rPr lang="el-GR" dirty="0" smtClean="0"/>
                  <a:t>σταματήσουμε</a:t>
                </a:r>
              </a:p>
              <a:p>
                <a:pPr lvl="2"/>
                <a:r>
                  <a:rPr lang="el-GR" smtClean="0"/>
                  <a:t>...ενώ αυτό αρχικά μας «παίρνει πίσω», και μας μετατοπίζει κι αυτό αντίθετα στη δύναμη που του ασκούμε για να το σταματήσουμε</a:t>
                </a:r>
                <a:endParaRPr lang="el-GR" dirty="0"/>
              </a:p>
              <a:p>
                <a:pPr lvl="1"/>
                <a:r>
                  <a:rPr lang="el-GR" dirty="0" smtClean="0"/>
                  <a:t>Επιστρέφουμε ένα </a:t>
                </a:r>
                <a:r>
                  <a:rPr lang="el-GR" dirty="0"/>
                  <a:t>βιβλίο από το </a:t>
                </a:r>
                <a:r>
                  <a:rPr lang="el-GR" dirty="0" smtClean="0"/>
                  <a:t>ράφι στο τραπέζι</a:t>
                </a:r>
                <a:endParaRPr lang="el-GR" dirty="0"/>
              </a:p>
              <a:p>
                <a:pPr lvl="1"/>
                <a:r>
                  <a:rPr lang="el-GR" dirty="0"/>
                  <a:t>Το έργο που παράγουμε πάνω στο (κιβώτιο/βιβλίο) είναι </a:t>
                </a:r>
                <a:r>
                  <a:rPr lang="el-GR" dirty="0" smtClean="0"/>
                  <a:t>αρνητικό</a:t>
                </a:r>
                <a:endParaRPr lang="el-GR" dirty="0"/>
              </a:p>
              <a:p>
                <a:pPr lvl="1"/>
                <a:r>
                  <a:rPr lang="el-GR" dirty="0"/>
                  <a:t>Δύναμη </a:t>
                </a:r>
                <a:r>
                  <a:rPr lang="el-GR" dirty="0" smtClean="0"/>
                  <a:t>στο (κιβώτιο/βιβλίο) αντίθετη </a:t>
                </a:r>
                <a:r>
                  <a:rPr lang="el-GR" dirty="0"/>
                  <a:t>με τη </a:t>
                </a:r>
                <a:r>
                  <a:rPr lang="el-GR" dirty="0" smtClean="0"/>
                  <a:t>μετατόπιση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2"/>
                <a:stretch>
                  <a:fillRect t="-824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marL="365760" lvl="1" indent="0">
              <a:buNone/>
            </a:pPr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54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pPr marL="342900" lvl="1"/>
                <a:r>
                  <a:rPr lang="el-GR" dirty="0" smtClean="0"/>
                  <a:t>Η μαθηματική έκφραση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l-GR" b="1" dirty="0" smtClean="0">
                    <a:ea typeface="Cambria Math" panose="02040503050406030204" pitchFamily="18" charset="0"/>
                  </a:rPr>
                  <a:t/>
                </a:r>
                <a:br>
                  <a:rPr lang="el-GR" b="1" dirty="0" smtClean="0">
                    <a:ea typeface="Cambria Math" panose="02040503050406030204" pitchFamily="18" charset="0"/>
                  </a:rPr>
                </a:br>
                <a:r>
                  <a:rPr lang="el-GR" dirty="0" smtClean="0">
                    <a:ea typeface="Cambria Math" panose="02040503050406030204" pitchFamily="18" charset="0"/>
                  </a:rPr>
                  <a:t>μοιάζει περίεργη…</a:t>
                </a:r>
                <a:endParaRPr lang="el-GR" dirty="0">
                  <a:ea typeface="Cambria Math" panose="02040503050406030204" pitchFamily="18" charset="0"/>
                </a:endParaRPr>
              </a:p>
              <a:p>
                <a:pPr marL="342900" lvl="1"/>
                <a:endParaRPr lang="el-GR" sz="1050" dirty="0" smtClean="0"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l-GR" dirty="0" smtClean="0">
                    <a:ea typeface="Cambria Math" panose="02040503050406030204" pitchFamily="18" charset="0"/>
                  </a:rPr>
                  <a:t>Προκύπτει από το μαθηματικό εργαλείο που λέγεται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pPr marL="68580" lvl="1" indent="0">
                  <a:buNone/>
                </a:pPr>
                <a:endParaRPr lang="en-US" sz="1000" dirty="0" smtClean="0"/>
              </a:p>
              <a:p>
                <a:pPr marL="68580" lvl="1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	</a:t>
                </a:r>
                <a:r>
                  <a:rPr lang="el-GR" b="1" dirty="0" smtClean="0"/>
                  <a:t>εσωτερικό γινόμενο διανυσμάτων</a:t>
                </a:r>
              </a:p>
              <a:p>
                <a:pPr marL="342900" lvl="1"/>
                <a:endParaRPr lang="el-GR" sz="1050" dirty="0" smtClean="0"/>
              </a:p>
              <a:p>
                <a:pPr marL="342900"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 smtClean="0"/>
                  <a:t> Το εσωτερικό τους γινόμενο είναι μια βαθμωτή ποσότητα (= αριθμός)</a:t>
                </a:r>
                <a:r>
                  <a:rPr lang="el-GR" dirty="0"/>
                  <a:t> </a:t>
                </a:r>
                <a:r>
                  <a:rPr lang="el-GR" dirty="0" smtClean="0"/>
                  <a:t>που ισούται με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 smtClean="0"/>
              </a:p>
              <a:p>
                <a:pPr marL="342900" lvl="1"/>
                <a:endParaRPr lang="el-GR" sz="1000" dirty="0" smtClean="0"/>
              </a:p>
              <a:p>
                <a:pPr marL="342900" lvl="1"/>
                <a:r>
                  <a:rPr lang="el-GR" dirty="0" smtClean="0"/>
                  <a:t>Άρα το έργο </a:t>
                </a:r>
                <a:r>
                  <a:rPr lang="en-US" b="1" i="1" dirty="0" smtClean="0"/>
                  <a:t>W</a:t>
                </a:r>
                <a:r>
                  <a:rPr lang="en-US" dirty="0" smtClean="0"/>
                  <a:t> </a:t>
                </a:r>
                <a:r>
                  <a:rPr lang="el-GR" dirty="0" smtClean="0"/>
                  <a:t>μπορεί να γραφεί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/>
                  <a:t> !</a:t>
                </a:r>
                <a:endParaRPr lang="el-GR" b="1" dirty="0"/>
              </a:p>
              <a:p>
                <a:pPr marL="342900" lvl="1"/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r>
                  <a:rPr lang="el-GR" dirty="0" smtClean="0"/>
                  <a:t>Ένα σωματίδιο στο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επίπεδο υπόκειται σε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=2.0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+3.0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 smtClean="0"/>
                  <a:t> m </a:t>
                </a:r>
                <a:r>
                  <a:rPr lang="el-GR" dirty="0" smtClean="0"/>
                  <a:t>λόγω μιας σταθερής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=5.0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+2.0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 smtClean="0"/>
                  <a:t> N </a:t>
                </a:r>
                <a:r>
                  <a:rPr lang="el-GR" dirty="0" smtClean="0"/>
                  <a:t>που ασκείται στο σωματίδιο. Βρείτε το έργο που παράγεται από τη δύναμη στο σωματίδιο.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  <a:blipFill rotWithShape="0">
                <a:blip r:embed="rId2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6080" y="798120"/>
              <a:ext cx="7566840" cy="565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80" y="789120"/>
                <a:ext cx="7581960" cy="56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18680" y="1751760"/>
              <a:ext cx="43920" cy="41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8960" y="1742760"/>
                <a:ext cx="6336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7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17792"/>
            <a:ext cx="3042138" cy="275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948450" cy="5028380"/>
          </a:xfrm>
        </p:spPr>
        <p:txBody>
          <a:bodyPr>
            <a:normAutofit/>
          </a:bodyPr>
          <a:lstStyle/>
          <a:p>
            <a:r>
              <a:rPr lang="el-GR" dirty="0" smtClean="0"/>
              <a:t>Η συζήτησή μας αφορούσε έργο υπό σταθερή δύναμη</a:t>
            </a:r>
          </a:p>
          <a:p>
            <a:pPr lvl="1"/>
            <a:r>
              <a:rPr lang="el-GR" dirty="0" smtClean="0"/>
              <a:t>Τι γίνεται όταν η δύναμη είναι μεταβαλλόμενη αλλά η κίνηση εξακολουθεί να είναι ευθύγραμμη;</a:t>
            </a:r>
          </a:p>
          <a:p>
            <a:pPr lvl="1"/>
            <a:r>
              <a:rPr lang="el-GR" dirty="0" smtClean="0"/>
              <a:t>Δεν μπορούμε να χρησιμοποιήσουμε τις εξισώσεις που είδαμε!</a:t>
            </a:r>
          </a:p>
          <a:p>
            <a:pPr lvl="1"/>
            <a:r>
              <a:rPr lang="el-GR" dirty="0" smtClean="0"/>
              <a:t>Ας πούμε ότι μεταβάλλεται μόνο το μέτρο της – τι συμβαίνει τότε?</a:t>
            </a:r>
          </a:p>
          <a:p>
            <a:pPr lvl="1"/>
            <a:endParaRPr lang="el-GR" dirty="0"/>
          </a:p>
          <a:p>
            <a:r>
              <a:rPr lang="el-GR" dirty="0" smtClean="0"/>
              <a:t>Παράδειγμα: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x-</a:t>
            </a:r>
            <a:r>
              <a:rPr lang="el-GR" dirty="0" smtClean="0"/>
              <a:t>συνιστώσα της δύναμης</a:t>
            </a:r>
            <a:br>
              <a:rPr lang="el-GR" dirty="0" smtClean="0"/>
            </a:br>
            <a:r>
              <a:rPr lang="el-GR" dirty="0" smtClean="0"/>
              <a:t>μεταβάλλεται κατά την</a:t>
            </a:r>
            <a:br>
              <a:rPr lang="el-GR" dirty="0" smtClean="0"/>
            </a:br>
            <a:r>
              <a:rPr lang="el-GR" dirty="0" smtClean="0"/>
              <a:t>κίνηση</a:t>
            </a:r>
            <a:endParaRPr lang="en-US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650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6160"/>
            <a:ext cx="4005596" cy="304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</a:t>
                </a:r>
                <a:r>
                  <a:rPr lang="el-GR" dirty="0" smtClean="0"/>
                  <a:t>πορούμε να θεωρήσουμε τη δύναμη ως </a:t>
                </a:r>
                <a:r>
                  <a:rPr lang="el-GR" b="1" dirty="0" smtClean="0"/>
                  <a:t>τμηματικά</a:t>
                </a:r>
                <a:r>
                  <a:rPr lang="el-GR" dirty="0" smtClean="0"/>
                  <a:t> (για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l-GR" dirty="0" smtClean="0"/>
                  <a:t>) </a:t>
                </a:r>
                <a:r>
                  <a:rPr lang="el-GR" b="1" dirty="0" smtClean="0"/>
                  <a:t>σταθερή</a:t>
                </a:r>
                <a:r>
                  <a:rPr lang="el-GR" dirty="0" smtClean="0"/>
                  <a:t>!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Προσέγγιση:</a:t>
                </a:r>
                <a:endParaRPr lang="en-US" dirty="0"/>
              </a:p>
              <a:p>
                <a:pPr lvl="1"/>
                <a:r>
                  <a:rPr lang="el-GR" dirty="0" smtClean="0"/>
                  <a:t>Χωρίζουμε το διάστημα </a:t>
                </a:r>
                <a:br>
                  <a:rPr lang="el-GR" dirty="0" smtClean="0"/>
                </a:br>
                <a:r>
                  <a:rPr lang="el-GR" dirty="0" smtClean="0"/>
                  <a:t>σε</a:t>
                </a:r>
                <a:r>
                  <a:rPr lang="el-GR" dirty="0"/>
                  <a:t> </a:t>
                </a:r>
                <a:r>
                  <a:rPr lang="el-GR" dirty="0" smtClean="0"/>
                  <a:t>μικρά</a:t>
                </a:r>
                <a:r>
                  <a:rPr lang="el-GR" dirty="0"/>
                  <a:t> </a:t>
                </a:r>
                <a:r>
                  <a:rPr lang="el-GR" dirty="0" smtClean="0"/>
                  <a:t>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Σε κάθε τέτοιο διάστημα</a:t>
                </a:r>
                <a:br>
                  <a:rPr lang="el-GR" dirty="0" smtClean="0"/>
                </a:br>
                <a:r>
                  <a:rPr lang="el-GR" dirty="0" smtClean="0"/>
                  <a:t>έχουμε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, που </a:t>
                </a:r>
                <a:br>
                  <a:rPr lang="el-GR" dirty="0" smtClean="0"/>
                </a:br>
                <a:r>
                  <a:rPr lang="el-GR" dirty="0" smtClean="0"/>
                  <a:t>ισούται με το εμβαδόν</a:t>
                </a:r>
                <a:br>
                  <a:rPr lang="el-GR" dirty="0" smtClean="0"/>
                </a:br>
                <a:r>
                  <a:rPr lang="el-GR" dirty="0" smtClean="0"/>
                  <a:t>του αντίστοιχου </a:t>
                </a:r>
                <a:r>
                  <a:rPr lang="el-GR" dirty="0" err="1" smtClean="0"/>
                  <a:t>παρα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ληλλογράμμου</a:t>
                </a:r>
                <a:r>
                  <a:rPr lang="el-GR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 rotWithShape="0">
                <a:blip r:embed="rId3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2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4" y="3488266"/>
            <a:ext cx="4086225" cy="3022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</a:t>
                </a:r>
                <a:r>
                  <a:rPr lang="el-GR" dirty="0" smtClean="0"/>
                  <a:t>πορούμε να θεωρήσουμε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τη δύναμη ως </a:t>
                </a:r>
                <a:r>
                  <a:rPr lang="el-GR" b="1" dirty="0" smtClean="0"/>
                  <a:t>τμηματικά</a:t>
                </a:r>
                <a:r>
                  <a:rPr lang="el-GR" dirty="0" smtClean="0"/>
                  <a:t> (</a:t>
                </a:r>
                <a:r>
                  <a:rPr lang="el-GR" dirty="0"/>
                  <a:t>για </a:t>
                </a:r>
                <a:r>
                  <a:rPr lang="el-GR" dirty="0" smtClean="0"/>
                  <a:t>μικρά </a:t>
                </a:r>
                <a:r>
                  <a:rPr lang="el-GR" dirty="0"/>
                  <a:t>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l-GR" dirty="0" smtClean="0"/>
                  <a:t>) </a:t>
                </a:r>
                <a:r>
                  <a:rPr lang="el-GR" b="1" dirty="0" smtClean="0"/>
                  <a:t>σταθερή</a:t>
                </a:r>
                <a:r>
                  <a:rPr lang="el-GR" dirty="0" smtClean="0"/>
                  <a:t>!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Το συνολικό έργο είναι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l-GR" dirty="0" smtClean="0"/>
                  <a:t>Όταν τα διαστήματα</a:t>
                </a:r>
                <a:br>
                  <a:rPr lang="el-GR" dirty="0" smtClean="0"/>
                </a:br>
                <a:r>
                  <a:rPr lang="el-GR" dirty="0" smtClean="0"/>
                  <a:t>γίνονται απειροστά μικρά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l-GR" dirty="0" smtClean="0"/>
                  <a:t>, τότε το συνολικό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έργο ισούται με το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εμβα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δόν</a:t>
                </a:r>
                <a:r>
                  <a:rPr lang="el-GR" dirty="0" smtClean="0"/>
                  <a:t> κάτω από την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καμπύ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λη</a:t>
                </a:r>
                <a:r>
                  <a:rPr lang="el-GR" dirty="0" smtClean="0"/>
                  <a:t>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 rotWithShape="0">
                <a:blip r:embed="rId3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8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600200"/>
                <a:ext cx="7719508" cy="471124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Με</a:t>
                </a:r>
                <a:r>
                  <a:rPr lang="en-US" dirty="0"/>
                  <a:t> </a:t>
                </a:r>
                <a:r>
                  <a:rPr lang="el-GR" dirty="0" smtClean="0"/>
                  <a:t>μαθηματικά, 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600200"/>
                <a:ext cx="7719508" cy="4711240"/>
              </a:xfrm>
              <a:blipFill rotWithShape="0">
                <a:blip r:embed="rId2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0" y="3657600"/>
            <a:ext cx="3659186" cy="278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8" y="3657600"/>
            <a:ext cx="3763770" cy="2783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470200" y="1260000"/>
              <a:ext cx="2244960" cy="1773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0840" y="1250280"/>
                <a:ext cx="2263320" cy="17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1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dirty="0" smtClean="0"/>
                  <a:t>Μια δύναμη ασκείται σε ένα σωματίδιο, η οποία μεταβάλλεται με την απόσταση, όπως στο Σχήμα.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>Υπολογίστε το έργο που παράγεται από τη δύναμη στο σωματίδιο όταν αυτό κινείται από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 m.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  <a:blipFill rotWithShape="0">
                <a:blip r:embed="rId2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18000" y="5956200"/>
              <a:ext cx="3325680" cy="16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00" y="5947560"/>
                <a:ext cx="3338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08400" y="3306600"/>
              <a:ext cx="6698160" cy="313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680" y="3300120"/>
                <a:ext cx="6719760" cy="31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59600" y="3423960"/>
              <a:ext cx="5015520" cy="300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9520" y="3418560"/>
                <a:ext cx="5035680" cy="30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19508" cy="4921200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7120" y="1915200"/>
              <a:ext cx="2834280" cy="45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20" y="1905840"/>
                <a:ext cx="28526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6320" y="2437560"/>
              <a:ext cx="8166240" cy="392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560" y="2430000"/>
                <a:ext cx="8182440" cy="39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3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</a:t>
            </a:r>
            <a:r>
              <a:rPr lang="el-GR" sz="1100" dirty="0" smtClean="0">
                <a:latin typeface="Cambria" panose="02040503050406030204" pitchFamily="18" charset="0"/>
              </a:rPr>
              <a:t>:</a:t>
            </a:r>
            <a:r>
              <a:rPr lang="en-US" sz="1100" dirty="0" smtClean="0">
                <a:latin typeface="Cambria" panose="02040503050406030204" pitchFamily="18" charset="0"/>
              </a:rPr>
              <a:t> </a:t>
            </a:r>
            <a:r>
              <a:rPr lang="el-GR" sz="1100" dirty="0" smtClean="0">
                <a:latin typeface="Cambria" panose="02040503050406030204" pitchFamily="18" charset="0"/>
              </a:rPr>
              <a:t>Στη </a:t>
            </a:r>
            <a:r>
              <a:rPr lang="el-GR" sz="1100" dirty="0"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100" dirty="0" smtClean="0">
                <a:latin typeface="Cambria" panose="02040503050406030204" pitchFamily="18" charset="0"/>
              </a:rPr>
              <a:t>μπορεί </a:t>
            </a:r>
            <a:r>
              <a:rPr lang="el-GR" sz="1100" dirty="0">
                <a:latin typeface="Cambria" panose="02040503050406030204" pitchFamily="18" charset="0"/>
              </a:rPr>
              <a:t>να </a:t>
            </a:r>
            <a:r>
              <a:rPr lang="el-GR" sz="1100" dirty="0" smtClean="0">
                <a:latin typeface="Cambria" panose="02040503050406030204" pitchFamily="18" charset="0"/>
              </a:rPr>
              <a:t>μεταφερθεί </a:t>
            </a:r>
            <a:r>
              <a:rPr lang="el-GR" sz="1100" dirty="0"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100" dirty="0" smtClean="0">
                <a:latin typeface="Cambria" panose="02040503050406030204" pitchFamily="18" charset="0"/>
              </a:rPr>
              <a:t>Η </a:t>
            </a:r>
            <a:r>
              <a:rPr lang="el-GR" sz="1100" dirty="0"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100" dirty="0" smtClean="0">
                <a:latin typeface="Cambria" panose="02040503050406030204" pitchFamily="18" charset="0"/>
              </a:rPr>
              <a:t>παράγει </a:t>
            </a:r>
            <a:r>
              <a:rPr lang="el-GR" sz="1100" dirty="0"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100" dirty="0" smtClean="0"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100" dirty="0">
                <a:latin typeface="Cambria" panose="02040503050406030204" pitchFamily="18" charset="0"/>
              </a:rPr>
              <a:t>της ενέργειας, </a:t>
            </a:r>
            <a:r>
              <a:rPr lang="el-GR" sz="1100" dirty="0" smtClean="0"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100" dirty="0">
                <a:latin typeface="Cambria" panose="02040503050406030204" pitchFamily="18" charset="0"/>
              </a:rPr>
              <a:t>της.</a:t>
            </a:r>
            <a:endParaRPr lang="en-US" sz="11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54" y="1371600"/>
            <a:ext cx="7802146" cy="5181600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Με όσα έχουμε δει ως τώρα</a:t>
            </a:r>
          </a:p>
          <a:p>
            <a:pPr lvl="1"/>
            <a:endParaRPr lang="en-US" sz="1200" b="1" dirty="0" smtClean="0"/>
          </a:p>
          <a:p>
            <a:pPr lvl="1"/>
            <a:r>
              <a:rPr lang="el-GR" sz="2000" b="1" dirty="0" smtClean="0"/>
              <a:t>Θέση</a:t>
            </a:r>
          </a:p>
          <a:p>
            <a:pPr lvl="1"/>
            <a:r>
              <a:rPr lang="el-GR" sz="2000" b="1" dirty="0" smtClean="0"/>
              <a:t>Ταχύτητα</a:t>
            </a:r>
          </a:p>
          <a:p>
            <a:pPr lvl="1"/>
            <a:r>
              <a:rPr lang="el-GR" sz="2000" b="1" dirty="0" smtClean="0"/>
              <a:t>Επιτάχυνση</a:t>
            </a:r>
            <a:endParaRPr lang="en-US" sz="2000" b="1" dirty="0" smtClean="0"/>
          </a:p>
          <a:p>
            <a:pPr lvl="1"/>
            <a:r>
              <a:rPr lang="el-GR" sz="2000" b="1" dirty="0" smtClean="0"/>
              <a:t>Δύναμη</a:t>
            </a:r>
          </a:p>
          <a:p>
            <a:endParaRPr lang="en-US" sz="1400" dirty="0" smtClean="0"/>
          </a:p>
          <a:p>
            <a:pPr marL="68580" indent="0">
              <a:buNone/>
            </a:pPr>
            <a:r>
              <a:rPr lang="el-GR" sz="2200" dirty="0" smtClean="0"/>
              <a:t>και με αρχές όπως οι νόμοι του </a:t>
            </a:r>
            <a:r>
              <a:rPr lang="en-US" sz="2200" dirty="0" smtClean="0"/>
              <a:t>Newton, </a:t>
            </a:r>
            <a:r>
              <a:rPr lang="el-GR" sz="2200" dirty="0" smtClean="0"/>
              <a:t>μπορούμε να λύσουμε πολλά προβλήματα…</a:t>
            </a:r>
          </a:p>
          <a:p>
            <a:endParaRPr lang="en-US" sz="1400" dirty="0" smtClean="0"/>
          </a:p>
          <a:p>
            <a:r>
              <a:rPr lang="el-GR" sz="2200" dirty="0" smtClean="0"/>
              <a:t>Στην πράξη, πολλές φορές α</a:t>
            </a:r>
            <a:r>
              <a:rPr lang="el-GR" sz="2200" dirty="0" smtClean="0">
                <a:sym typeface="Wingdings" panose="05000000000000000000" pitchFamily="2" charset="2"/>
              </a:rPr>
              <a:t>ντιμετωπίζουμε δυσκολίες…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Π.χ. αν η δύναμη είναι μεταβαλλόμενη κατά μέτρο ή αν η διαδρομή κίνησης δεν είναι ευθύγραμμη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l-GR" sz="2200" dirty="0" smtClean="0">
                <a:sym typeface="Wingdings" panose="05000000000000000000" pitchFamily="2" charset="2"/>
              </a:rPr>
              <a:t>Χρειαζόμαστε μια διαφορετική/συμπληρωματική προσέγγιση, που θα κάνει τα προβλήματα πιο απλά…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21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5" name="7-Point Star 4"/>
          <p:cNvSpPr/>
          <p:nvPr/>
        </p:nvSpPr>
        <p:spPr>
          <a:xfrm>
            <a:off x="6553200" y="5715000"/>
            <a:ext cx="1219200" cy="6858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5105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Κάποιες έννοιες ίσως σας φανούν οικείες, αλλά στη Φυσική απαιτείται λίγο μεγαλύτερη ακρίβεια…</a:t>
            </a:r>
            <a:endParaRPr lang="el-GR" dirty="0"/>
          </a:p>
          <a:p>
            <a:endParaRPr lang="en-US" sz="1700" dirty="0" smtClean="0"/>
          </a:p>
          <a:p>
            <a:r>
              <a:rPr lang="el-GR" dirty="0" smtClean="0"/>
              <a:t>Ας ξεκινήσουμε με την έννοια της </a:t>
            </a:r>
            <a:r>
              <a:rPr lang="el-GR" b="1" dirty="0" smtClean="0"/>
              <a:t>ενέργειας</a:t>
            </a:r>
            <a:r>
              <a:rPr lang="el-GR" dirty="0" smtClean="0"/>
              <a:t>.</a:t>
            </a:r>
          </a:p>
          <a:p>
            <a:pPr lvl="1"/>
            <a:endParaRPr lang="en-US" sz="1700" dirty="0" smtClean="0"/>
          </a:p>
          <a:p>
            <a:r>
              <a:rPr lang="el-GR" dirty="0" smtClean="0"/>
              <a:t>Ιδέες που έχουμε από την καθημερινότητά μας για την ενέργεια</a:t>
            </a:r>
          </a:p>
          <a:p>
            <a:pPr lvl="1"/>
            <a:endParaRPr lang="en-US" sz="1600" dirty="0" smtClean="0"/>
          </a:p>
          <a:p>
            <a:pPr lvl="1"/>
            <a:r>
              <a:rPr lang="el-GR" dirty="0" smtClean="0"/>
              <a:t>Βενζίνη και πετρέλαιο για μεταφορές και θέρμανση</a:t>
            </a:r>
          </a:p>
          <a:p>
            <a:pPr lvl="1"/>
            <a:r>
              <a:rPr lang="el-GR" dirty="0" smtClean="0"/>
              <a:t>Ηλεκτρισμός για φωτισμό και συσκευές</a:t>
            </a:r>
          </a:p>
          <a:p>
            <a:pPr lvl="1"/>
            <a:r>
              <a:rPr lang="el-GR" dirty="0" smtClean="0"/>
              <a:t>Φαγητό για κατανάλωση</a:t>
            </a:r>
            <a:endParaRPr lang="en-US" dirty="0" smtClean="0"/>
          </a:p>
          <a:p>
            <a:pPr lvl="1"/>
            <a:endParaRPr lang="en-US" sz="1800" dirty="0"/>
          </a:p>
          <a:p>
            <a:r>
              <a:rPr lang="el-GR" dirty="0" smtClean="0"/>
              <a:t>«Έχεις ενέργεια να πάμε για τρέξιμο?»</a:t>
            </a:r>
          </a:p>
          <a:p>
            <a:pPr lvl="1"/>
            <a:r>
              <a:rPr lang="el-GR" dirty="0" smtClean="0"/>
              <a:t>Ικανότητα να κάνεις κάποια δουλειά, κάποιο… </a:t>
            </a:r>
            <a:r>
              <a:rPr lang="el-GR" b="1" dirty="0" smtClean="0"/>
              <a:t>έργο</a:t>
            </a:r>
          </a:p>
        </p:txBody>
      </p:sp>
    </p:spTree>
    <p:extLst>
      <p:ext uri="{BB962C8B-B14F-4D97-AF65-F5344CB8AC3E}">
        <p14:creationId xmlns:p14="http://schemas.microsoft.com/office/powerpoint/2010/main" val="8905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Θα μας απασχολήσουν τρία είδη ενέργειας:</a:t>
            </a:r>
          </a:p>
          <a:p>
            <a:pPr lvl="2"/>
            <a:endParaRPr lang="en-US" b="1" dirty="0" smtClean="0"/>
          </a:p>
          <a:p>
            <a:pPr lvl="1"/>
            <a:r>
              <a:rPr lang="el-GR" b="1" dirty="0" smtClean="0"/>
              <a:t>Κινητική, Δυναμική,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8685" y="2895600"/>
            <a:ext cx="8178114" cy="3581400"/>
            <a:chOff x="508685" y="2895600"/>
            <a:chExt cx="8178114" cy="358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85" b="27273"/>
            <a:stretch/>
          </p:blipFill>
          <p:spPr>
            <a:xfrm>
              <a:off x="508685" y="2895600"/>
              <a:ext cx="3357564" cy="3581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0" y="3581400"/>
              <a:ext cx="4876799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Η κινητική ενέργεια είναι η ενέργεια της κίνησης.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Όλα τα κινούμενα αντικείμενα έχουν κινητική ενέργεια.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Όσο μεγαλύτερη μάζα ή όσο πιο γρήγορα κινείται ένα αντικείμενο, τόσο μεγαλύτερη η κινητική του ενέργεια.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1548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Θα μας απασχολήσουν τρία είδη ενέργειας:</a:t>
            </a:r>
          </a:p>
          <a:p>
            <a:pPr lvl="2"/>
            <a:endParaRPr lang="en-US" b="1" dirty="0" smtClean="0"/>
          </a:p>
          <a:p>
            <a:pPr lvl="1"/>
            <a:r>
              <a:rPr lang="el-GR" b="1" dirty="0" smtClean="0"/>
              <a:t>Κινητική, Δυναμική,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2926859"/>
            <a:ext cx="8077200" cy="3546620"/>
            <a:chOff x="480998" y="2926859"/>
            <a:chExt cx="8077200" cy="35466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3" r="35593" b="27273"/>
            <a:stretch/>
          </p:blipFill>
          <p:spPr>
            <a:xfrm>
              <a:off x="480998" y="2926859"/>
              <a:ext cx="3505052" cy="35466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57598" y="3657600"/>
              <a:ext cx="4800600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Η δυναμική ενέργεια είναι αποθηκευμένη ενέργεια που σχετίζεται με τη θέση ενός αντικειμένου.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Το τρενάκι της εικόνας έχει βαρυτική δυναμική ενέργεια που εξαρτάται από τη θέση του (ύψος) πάνω από το έδαφος.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6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Θα μας απασχολήσουν τρία είδη ενέργειας:</a:t>
            </a:r>
          </a:p>
          <a:p>
            <a:pPr lvl="2"/>
            <a:endParaRPr lang="en-US" b="1" dirty="0" smtClean="0"/>
          </a:p>
          <a:p>
            <a:pPr lvl="1"/>
            <a:r>
              <a:rPr lang="el-GR" b="1" dirty="0" smtClean="0"/>
              <a:t>Κινητική, Δυναμική,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329" y="2926024"/>
            <a:ext cx="7936428" cy="3576320"/>
            <a:chOff x="496329" y="2926024"/>
            <a:chExt cx="7936428" cy="3576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3" r="2443" b="27273"/>
            <a:stretch/>
          </p:blipFill>
          <p:spPr>
            <a:xfrm>
              <a:off x="496329" y="2926024"/>
              <a:ext cx="3352800" cy="35763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4987" y="3696729"/>
              <a:ext cx="4657770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Η θερμική ενέργεια είναι το άθροισμα όλων των μικροσκοπικών κινητικών και δυναμικών ενεργειών των ατόμων και δεσμών που συνιστούν ένα σώμα.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 smtClean="0"/>
                <a:t>Ένα σώμα έχει μεγαλύτερη θερμική ενέργεια όταν είναι ζεστό παρά όταν είναι κρύο.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3499</TotalTime>
  <Words>1061</Words>
  <Application>Microsoft Office PowerPoint</Application>
  <PresentationFormat>On-screen Show (4:3)</PresentationFormat>
  <Paragraphs>202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494</cp:revision>
  <dcterms:created xsi:type="dcterms:W3CDTF">2006-08-16T00:00:00Z</dcterms:created>
  <dcterms:modified xsi:type="dcterms:W3CDTF">2022-10-24T09:13:36Z</dcterms:modified>
  <cp:contentStatus/>
</cp:coreProperties>
</file>